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57" r:id="rId3"/>
    <p:sldId id="264" r:id="rId4"/>
    <p:sldId id="273" r:id="rId5"/>
    <p:sldId id="274" r:id="rId6"/>
    <p:sldId id="275" r:id="rId7"/>
    <p:sldId id="276" r:id="rId8"/>
    <p:sldId id="277" r:id="rId9"/>
    <p:sldId id="278" r:id="rId10"/>
    <p:sldId id="279" r:id="rId11"/>
    <p:sldId id="280" r:id="rId12"/>
    <p:sldId id="281" r:id="rId13"/>
    <p:sldId id="283" r:id="rId14"/>
    <p:sldId id="282" r:id="rId15"/>
    <p:sldId id="284" r:id="rId16"/>
    <p:sldId id="285" r:id="rId17"/>
    <p:sldId id="286" r:id="rId18"/>
    <p:sldId id="287" r:id="rId19"/>
    <p:sldId id="288" r:id="rId20"/>
    <p:sldId id="289" r:id="rId21"/>
    <p:sldId id="29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81551E-115F-4CFD-9C0B-033571B7CEEE}" v="67" dt="2025-09-21T04:20:45.4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Deida" userId="61cd4d5c59c1c102" providerId="LiveId" clId="{05350FB7-17A3-498B-8307-578D1958B77F}"/>
    <pc:docChg chg="undo redo custSel addSld delSld modSld sldOrd">
      <pc:chgData name="Daniel Deida" userId="61cd4d5c59c1c102" providerId="LiveId" clId="{05350FB7-17A3-498B-8307-578D1958B77F}" dt="2025-09-21T04:20:45.400" v="589"/>
      <pc:docMkLst>
        <pc:docMk/>
      </pc:docMkLst>
      <pc:sldChg chg="modSp mod">
        <pc:chgData name="Daniel Deida" userId="61cd4d5c59c1c102" providerId="LiveId" clId="{05350FB7-17A3-498B-8307-578D1958B77F}" dt="2025-09-21T03:38:04.011" v="101" actId="313"/>
        <pc:sldMkLst>
          <pc:docMk/>
          <pc:sldMk cId="297206600" sldId="256"/>
        </pc:sldMkLst>
        <pc:spChg chg="mod">
          <ac:chgData name="Daniel Deida" userId="61cd4d5c59c1c102" providerId="LiveId" clId="{05350FB7-17A3-498B-8307-578D1958B77F}" dt="2025-09-21T03:37:51.112" v="97" actId="1076"/>
          <ac:spMkLst>
            <pc:docMk/>
            <pc:sldMk cId="297206600" sldId="256"/>
            <ac:spMk id="2" creationId="{3B093AB0-FD5B-B621-DF65-6FD48956E61B}"/>
          </ac:spMkLst>
        </pc:spChg>
        <pc:spChg chg="mod">
          <ac:chgData name="Daniel Deida" userId="61cd4d5c59c1c102" providerId="LiveId" clId="{05350FB7-17A3-498B-8307-578D1958B77F}" dt="2025-09-21T03:38:04.011" v="101" actId="313"/>
          <ac:spMkLst>
            <pc:docMk/>
            <pc:sldMk cId="297206600" sldId="256"/>
            <ac:spMk id="3" creationId="{1237A3DD-EDF3-F95C-E72F-753F673825A4}"/>
          </ac:spMkLst>
        </pc:spChg>
        <pc:spChg chg="mod">
          <ac:chgData name="Daniel Deida" userId="61cd4d5c59c1c102" providerId="LiveId" clId="{05350FB7-17A3-498B-8307-578D1958B77F}" dt="2025-09-21T03:37:47.318" v="96" actId="14100"/>
          <ac:spMkLst>
            <pc:docMk/>
            <pc:sldMk cId="297206600" sldId="256"/>
            <ac:spMk id="8" creationId="{713B699C-2F7B-60D1-C766-3A3597153B87}"/>
          </ac:spMkLst>
        </pc:spChg>
      </pc:sldChg>
      <pc:sldChg chg="modSp mod">
        <pc:chgData name="Daniel Deida" userId="61cd4d5c59c1c102" providerId="LiveId" clId="{05350FB7-17A3-498B-8307-578D1958B77F}" dt="2025-09-21T03:40:58.278" v="188" actId="27636"/>
        <pc:sldMkLst>
          <pc:docMk/>
          <pc:sldMk cId="1474471731" sldId="257"/>
        </pc:sldMkLst>
        <pc:spChg chg="mod">
          <ac:chgData name="Daniel Deida" userId="61cd4d5c59c1c102" providerId="LiveId" clId="{05350FB7-17A3-498B-8307-578D1958B77F}" dt="2025-09-21T03:40:58.278" v="188" actId="27636"/>
          <ac:spMkLst>
            <pc:docMk/>
            <pc:sldMk cId="1474471731" sldId="257"/>
            <ac:spMk id="2" creationId="{D4EAD560-3ABD-296F-C5F5-9DF05CDF41B1}"/>
          </ac:spMkLst>
        </pc:spChg>
        <pc:spChg chg="mod">
          <ac:chgData name="Daniel Deida" userId="61cd4d5c59c1c102" providerId="LiveId" clId="{05350FB7-17A3-498B-8307-578D1958B77F}" dt="2025-09-21T03:40:45.316" v="180" actId="14100"/>
          <ac:spMkLst>
            <pc:docMk/>
            <pc:sldMk cId="1474471731" sldId="257"/>
            <ac:spMk id="3" creationId="{7E72B10C-13F2-5B1E-2D18-43243DA65F50}"/>
          </ac:spMkLst>
        </pc:spChg>
      </pc:sldChg>
      <pc:sldChg chg="addSp delSp modSp mod">
        <pc:chgData name="Daniel Deida" userId="61cd4d5c59c1c102" providerId="LiveId" clId="{05350FB7-17A3-498B-8307-578D1958B77F}" dt="2025-09-21T03:41:59.230" v="196" actId="20577"/>
        <pc:sldMkLst>
          <pc:docMk/>
          <pc:sldMk cId="2083510402" sldId="264"/>
        </pc:sldMkLst>
        <pc:spChg chg="del mod">
          <ac:chgData name="Daniel Deida" userId="61cd4d5c59c1c102" providerId="LiveId" clId="{05350FB7-17A3-498B-8307-578D1958B77F}" dt="2025-09-21T03:41:14.043" v="189" actId="21"/>
          <ac:spMkLst>
            <pc:docMk/>
            <pc:sldMk cId="2083510402" sldId="264"/>
            <ac:spMk id="2" creationId="{11C256B9-E7BD-308D-1CFC-F2C327770A94}"/>
          </ac:spMkLst>
        </pc:spChg>
        <pc:spChg chg="mod">
          <ac:chgData name="Daniel Deida" userId="61cd4d5c59c1c102" providerId="LiveId" clId="{05350FB7-17A3-498B-8307-578D1958B77F}" dt="2025-09-21T03:41:59.230" v="196" actId="20577"/>
          <ac:spMkLst>
            <pc:docMk/>
            <pc:sldMk cId="2083510402" sldId="264"/>
            <ac:spMk id="3" creationId="{E4C2BA28-7667-9398-1B36-1382AA7F26F9}"/>
          </ac:spMkLst>
        </pc:spChg>
        <pc:spChg chg="add del mod">
          <ac:chgData name="Daniel Deida" userId="61cd4d5c59c1c102" providerId="LiveId" clId="{05350FB7-17A3-498B-8307-578D1958B77F}" dt="2025-09-21T03:41:16.609" v="190" actId="21"/>
          <ac:spMkLst>
            <pc:docMk/>
            <pc:sldMk cId="2083510402" sldId="264"/>
            <ac:spMk id="5" creationId="{3040B7C8-382C-5D7D-0FC7-9CC68F39F435}"/>
          </ac:spMkLst>
        </pc:spChg>
      </pc:sldChg>
      <pc:sldChg chg="del">
        <pc:chgData name="Daniel Deida" userId="61cd4d5c59c1c102" providerId="LiveId" clId="{05350FB7-17A3-498B-8307-578D1958B77F}" dt="2025-09-21T03:28:39.244" v="6" actId="2696"/>
        <pc:sldMkLst>
          <pc:docMk/>
          <pc:sldMk cId="2294503225" sldId="265"/>
        </pc:sldMkLst>
      </pc:sldChg>
      <pc:sldChg chg="del">
        <pc:chgData name="Daniel Deida" userId="61cd4d5c59c1c102" providerId="LiveId" clId="{05350FB7-17A3-498B-8307-578D1958B77F}" dt="2025-09-21T03:28:43.450" v="8" actId="2696"/>
        <pc:sldMkLst>
          <pc:docMk/>
          <pc:sldMk cId="3915305390" sldId="266"/>
        </pc:sldMkLst>
      </pc:sldChg>
      <pc:sldChg chg="del">
        <pc:chgData name="Daniel Deida" userId="61cd4d5c59c1c102" providerId="LiveId" clId="{05350FB7-17A3-498B-8307-578D1958B77F}" dt="2025-09-21T03:28:42.475" v="7" actId="2696"/>
        <pc:sldMkLst>
          <pc:docMk/>
          <pc:sldMk cId="2760544648" sldId="267"/>
        </pc:sldMkLst>
      </pc:sldChg>
      <pc:sldChg chg="del">
        <pc:chgData name="Daniel Deida" userId="61cd4d5c59c1c102" providerId="LiveId" clId="{05350FB7-17A3-498B-8307-578D1958B77F}" dt="2025-09-21T03:28:45.597" v="11" actId="2696"/>
        <pc:sldMkLst>
          <pc:docMk/>
          <pc:sldMk cId="216015297" sldId="268"/>
        </pc:sldMkLst>
      </pc:sldChg>
      <pc:sldChg chg="del">
        <pc:chgData name="Daniel Deida" userId="61cd4d5c59c1c102" providerId="LiveId" clId="{05350FB7-17A3-498B-8307-578D1958B77F}" dt="2025-09-21T03:28:44.279" v="9" actId="2696"/>
        <pc:sldMkLst>
          <pc:docMk/>
          <pc:sldMk cId="3706703932" sldId="269"/>
        </pc:sldMkLst>
      </pc:sldChg>
      <pc:sldChg chg="del">
        <pc:chgData name="Daniel Deida" userId="61cd4d5c59c1c102" providerId="LiveId" clId="{05350FB7-17A3-498B-8307-578D1958B77F}" dt="2025-09-21T03:28:44.781" v="10" actId="2696"/>
        <pc:sldMkLst>
          <pc:docMk/>
          <pc:sldMk cId="384186143" sldId="270"/>
        </pc:sldMkLst>
      </pc:sldChg>
      <pc:sldChg chg="del">
        <pc:chgData name="Daniel Deida" userId="61cd4d5c59c1c102" providerId="LiveId" clId="{05350FB7-17A3-498B-8307-578D1958B77F}" dt="2025-09-21T03:28:46.061" v="12" actId="2696"/>
        <pc:sldMkLst>
          <pc:docMk/>
          <pc:sldMk cId="1255919655" sldId="271"/>
        </pc:sldMkLst>
      </pc:sldChg>
      <pc:sldChg chg="del">
        <pc:chgData name="Daniel Deida" userId="61cd4d5c59c1c102" providerId="LiveId" clId="{05350FB7-17A3-498B-8307-578D1958B77F}" dt="2025-09-21T03:42:16.712" v="198" actId="2696"/>
        <pc:sldMkLst>
          <pc:docMk/>
          <pc:sldMk cId="1445326220" sldId="272"/>
        </pc:sldMkLst>
      </pc:sldChg>
      <pc:sldChg chg="modSp add mod">
        <pc:chgData name="Daniel Deida" userId="61cd4d5c59c1c102" providerId="LiveId" clId="{05350FB7-17A3-498B-8307-578D1958B77F}" dt="2025-09-21T03:42:53.381" v="208" actId="20577"/>
        <pc:sldMkLst>
          <pc:docMk/>
          <pc:sldMk cId="2736907198" sldId="273"/>
        </pc:sldMkLst>
        <pc:spChg chg="mod">
          <ac:chgData name="Daniel Deida" userId="61cd4d5c59c1c102" providerId="LiveId" clId="{05350FB7-17A3-498B-8307-578D1958B77F}" dt="2025-09-21T03:42:53.381" v="208" actId="20577"/>
          <ac:spMkLst>
            <pc:docMk/>
            <pc:sldMk cId="2736907198" sldId="273"/>
            <ac:spMk id="3" creationId="{D4FBE9E3-759B-4518-8883-09CC2EA48D5F}"/>
          </ac:spMkLst>
        </pc:spChg>
      </pc:sldChg>
      <pc:sldChg chg="modSp add mod">
        <pc:chgData name="Daniel Deida" userId="61cd4d5c59c1c102" providerId="LiveId" clId="{05350FB7-17A3-498B-8307-578D1958B77F}" dt="2025-09-21T03:43:35.120" v="217" actId="2711"/>
        <pc:sldMkLst>
          <pc:docMk/>
          <pc:sldMk cId="1865220703" sldId="274"/>
        </pc:sldMkLst>
        <pc:spChg chg="mod">
          <ac:chgData name="Daniel Deida" userId="61cd4d5c59c1c102" providerId="LiveId" clId="{05350FB7-17A3-498B-8307-578D1958B77F}" dt="2025-09-21T03:43:35.120" v="217" actId="2711"/>
          <ac:spMkLst>
            <pc:docMk/>
            <pc:sldMk cId="1865220703" sldId="274"/>
            <ac:spMk id="3" creationId="{69434EDF-FAB1-E2CD-706D-26F22CDC3CA5}"/>
          </ac:spMkLst>
        </pc:spChg>
      </pc:sldChg>
      <pc:sldChg chg="addSp delSp modSp add mod ord">
        <pc:chgData name="Daniel Deida" userId="61cd4d5c59c1c102" providerId="LiveId" clId="{05350FB7-17A3-498B-8307-578D1958B77F}" dt="2025-09-21T03:51:52.769" v="309" actId="27636"/>
        <pc:sldMkLst>
          <pc:docMk/>
          <pc:sldMk cId="3661960281" sldId="275"/>
        </pc:sldMkLst>
        <pc:spChg chg="del mod">
          <ac:chgData name="Daniel Deida" userId="61cd4d5c59c1c102" providerId="LiveId" clId="{05350FB7-17A3-498B-8307-578D1958B77F}" dt="2025-09-21T03:46:21.554" v="263" actId="21"/>
          <ac:spMkLst>
            <pc:docMk/>
            <pc:sldMk cId="3661960281" sldId="275"/>
            <ac:spMk id="2" creationId="{8D2C49B3-5EF1-8D42-FDF4-9F38C7B0B6BC}"/>
          </ac:spMkLst>
        </pc:spChg>
        <pc:spChg chg="mod">
          <ac:chgData name="Daniel Deida" userId="61cd4d5c59c1c102" providerId="LiveId" clId="{05350FB7-17A3-498B-8307-578D1958B77F}" dt="2025-09-21T03:51:52.769" v="309" actId="27636"/>
          <ac:spMkLst>
            <pc:docMk/>
            <pc:sldMk cId="3661960281" sldId="275"/>
            <ac:spMk id="3" creationId="{0384BEAF-E480-88CA-57BB-F35FC22C7C5F}"/>
          </ac:spMkLst>
        </pc:spChg>
        <pc:spChg chg="add del mod">
          <ac:chgData name="Daniel Deida" userId="61cd4d5c59c1c102" providerId="LiveId" clId="{05350FB7-17A3-498B-8307-578D1958B77F}" dt="2025-09-21T03:46:23.769" v="264" actId="21"/>
          <ac:spMkLst>
            <pc:docMk/>
            <pc:sldMk cId="3661960281" sldId="275"/>
            <ac:spMk id="5" creationId="{8BA0026B-27AD-E11A-C74E-C321AC46718C}"/>
          </ac:spMkLst>
        </pc:spChg>
        <pc:picChg chg="add mod">
          <ac:chgData name="Daniel Deida" userId="61cd4d5c59c1c102" providerId="LiveId" clId="{05350FB7-17A3-498B-8307-578D1958B77F}" dt="2025-09-21T03:51:33.183" v="301" actId="14100"/>
          <ac:picMkLst>
            <pc:docMk/>
            <pc:sldMk cId="3661960281" sldId="275"/>
            <ac:picMk id="6" creationId="{DB6751A4-295F-5268-4B77-4FB7D984D210}"/>
          </ac:picMkLst>
        </pc:picChg>
      </pc:sldChg>
      <pc:sldChg chg="addSp delSp modSp add mod">
        <pc:chgData name="Daniel Deida" userId="61cd4d5c59c1c102" providerId="LiveId" clId="{05350FB7-17A3-498B-8307-578D1958B77F}" dt="2025-09-21T03:54:17.577" v="322" actId="20577"/>
        <pc:sldMkLst>
          <pc:docMk/>
          <pc:sldMk cId="667848646" sldId="276"/>
        </pc:sldMkLst>
        <pc:spChg chg="mod">
          <ac:chgData name="Daniel Deida" userId="61cd4d5c59c1c102" providerId="LiveId" clId="{05350FB7-17A3-498B-8307-578D1958B77F}" dt="2025-09-21T03:52:47.072" v="313" actId="2711"/>
          <ac:spMkLst>
            <pc:docMk/>
            <pc:sldMk cId="667848646" sldId="276"/>
            <ac:spMk id="2" creationId="{74293D7E-0138-7487-F229-BB551A82D792}"/>
          </ac:spMkLst>
        </pc:spChg>
        <pc:spChg chg="mod">
          <ac:chgData name="Daniel Deida" userId="61cd4d5c59c1c102" providerId="LiveId" clId="{05350FB7-17A3-498B-8307-578D1958B77F}" dt="2025-09-21T03:54:17.577" v="322" actId="20577"/>
          <ac:spMkLst>
            <pc:docMk/>
            <pc:sldMk cId="667848646" sldId="276"/>
            <ac:spMk id="3" creationId="{75813B59-8612-7FFD-5EDC-AE4CFBFD40B4}"/>
          </ac:spMkLst>
        </pc:spChg>
        <pc:picChg chg="add del mod">
          <ac:chgData name="Daniel Deida" userId="61cd4d5c59c1c102" providerId="LiveId" clId="{05350FB7-17A3-498B-8307-578D1958B77F}" dt="2025-09-21T03:50:01.126" v="283" actId="21"/>
          <ac:picMkLst>
            <pc:docMk/>
            <pc:sldMk cId="667848646" sldId="276"/>
            <ac:picMk id="5" creationId="{DB6751A4-295F-5268-4B77-4FB7D984D210}"/>
          </ac:picMkLst>
        </pc:picChg>
      </pc:sldChg>
      <pc:sldChg chg="addSp delSp modSp add mod">
        <pc:chgData name="Daniel Deida" userId="61cd4d5c59c1c102" providerId="LiveId" clId="{05350FB7-17A3-498B-8307-578D1958B77F}" dt="2025-09-21T03:56:58.566" v="357" actId="20577"/>
        <pc:sldMkLst>
          <pc:docMk/>
          <pc:sldMk cId="3145371906" sldId="277"/>
        </pc:sldMkLst>
        <pc:spChg chg="del">
          <ac:chgData name="Daniel Deida" userId="61cd4d5c59c1c102" providerId="LiveId" clId="{05350FB7-17A3-498B-8307-578D1958B77F}" dt="2025-09-21T03:55:02.502" v="329" actId="21"/>
          <ac:spMkLst>
            <pc:docMk/>
            <pc:sldMk cId="3145371906" sldId="277"/>
            <ac:spMk id="2" creationId="{089BA193-D12D-6913-21C4-C76DA87B6825}"/>
          </ac:spMkLst>
        </pc:spChg>
        <pc:spChg chg="mod">
          <ac:chgData name="Daniel Deida" userId="61cd4d5c59c1c102" providerId="LiveId" clId="{05350FB7-17A3-498B-8307-578D1958B77F}" dt="2025-09-21T03:56:58.566" v="357" actId="20577"/>
          <ac:spMkLst>
            <pc:docMk/>
            <pc:sldMk cId="3145371906" sldId="277"/>
            <ac:spMk id="3" creationId="{94622DE4-212C-90CE-EB6D-2033557EE5EF}"/>
          </ac:spMkLst>
        </pc:spChg>
        <pc:spChg chg="add del mod">
          <ac:chgData name="Daniel Deida" userId="61cd4d5c59c1c102" providerId="LiveId" clId="{05350FB7-17A3-498B-8307-578D1958B77F}" dt="2025-09-21T03:55:04.914" v="330" actId="21"/>
          <ac:spMkLst>
            <pc:docMk/>
            <pc:sldMk cId="3145371906" sldId="277"/>
            <ac:spMk id="5" creationId="{71D83607-5076-B29D-EA4C-92370CDC70E0}"/>
          </ac:spMkLst>
        </pc:spChg>
      </pc:sldChg>
      <pc:sldChg chg="addSp delSp modSp add mod">
        <pc:chgData name="Daniel Deida" userId="61cd4d5c59c1c102" providerId="LiveId" clId="{05350FB7-17A3-498B-8307-578D1958B77F}" dt="2025-09-21T03:58:01.175" v="376" actId="20577"/>
        <pc:sldMkLst>
          <pc:docMk/>
          <pc:sldMk cId="934258174" sldId="278"/>
        </pc:sldMkLst>
        <pc:spChg chg="del">
          <ac:chgData name="Daniel Deida" userId="61cd4d5c59c1c102" providerId="LiveId" clId="{05350FB7-17A3-498B-8307-578D1958B77F}" dt="2025-09-21T03:57:43.497" v="370" actId="21"/>
          <ac:spMkLst>
            <pc:docMk/>
            <pc:sldMk cId="934258174" sldId="278"/>
            <ac:spMk id="2" creationId="{A0CCA34A-5438-ED8B-D24C-A0EAFAF0B9EB}"/>
          </ac:spMkLst>
        </pc:spChg>
        <pc:spChg chg="mod">
          <ac:chgData name="Daniel Deida" userId="61cd4d5c59c1c102" providerId="LiveId" clId="{05350FB7-17A3-498B-8307-578D1958B77F}" dt="2025-09-21T03:58:01.175" v="376" actId="20577"/>
          <ac:spMkLst>
            <pc:docMk/>
            <pc:sldMk cId="934258174" sldId="278"/>
            <ac:spMk id="3" creationId="{A0A96D2B-F0A9-0974-B473-C6003DD9DA62}"/>
          </ac:spMkLst>
        </pc:spChg>
        <pc:spChg chg="add del mod">
          <ac:chgData name="Daniel Deida" userId="61cd4d5c59c1c102" providerId="LiveId" clId="{05350FB7-17A3-498B-8307-578D1958B77F}" dt="2025-09-21T03:57:45.894" v="371" actId="21"/>
          <ac:spMkLst>
            <pc:docMk/>
            <pc:sldMk cId="934258174" sldId="278"/>
            <ac:spMk id="5" creationId="{A586A9C5-67A3-7082-91C9-AECCEF09DA05}"/>
          </ac:spMkLst>
        </pc:spChg>
      </pc:sldChg>
      <pc:sldChg chg="addSp delSp modSp add mod">
        <pc:chgData name="Daniel Deida" userId="61cd4d5c59c1c102" providerId="LiveId" clId="{05350FB7-17A3-498B-8307-578D1958B77F}" dt="2025-09-21T04:02:46.382" v="402" actId="14100"/>
        <pc:sldMkLst>
          <pc:docMk/>
          <pc:sldMk cId="2134719099" sldId="279"/>
        </pc:sldMkLst>
        <pc:spChg chg="del">
          <ac:chgData name="Daniel Deida" userId="61cd4d5c59c1c102" providerId="LiveId" clId="{05350FB7-17A3-498B-8307-578D1958B77F}" dt="2025-09-21T03:58:40.113" v="389" actId="21"/>
          <ac:spMkLst>
            <pc:docMk/>
            <pc:sldMk cId="2134719099" sldId="279"/>
            <ac:spMk id="2" creationId="{AD542B3F-4939-C9D4-7E7B-055ED1BB91E0}"/>
          </ac:spMkLst>
        </pc:spChg>
        <pc:spChg chg="mod">
          <ac:chgData name="Daniel Deida" userId="61cd4d5c59c1c102" providerId="LiveId" clId="{05350FB7-17A3-498B-8307-578D1958B77F}" dt="2025-09-21T04:02:46.382" v="402" actId="14100"/>
          <ac:spMkLst>
            <pc:docMk/>
            <pc:sldMk cId="2134719099" sldId="279"/>
            <ac:spMk id="3" creationId="{C44F1FC5-2F73-DC75-5179-F53BEC7FA525}"/>
          </ac:spMkLst>
        </pc:spChg>
        <pc:spChg chg="add del mod">
          <ac:chgData name="Daniel Deida" userId="61cd4d5c59c1c102" providerId="LiveId" clId="{05350FB7-17A3-498B-8307-578D1958B77F}" dt="2025-09-21T03:58:43.056" v="390" actId="21"/>
          <ac:spMkLst>
            <pc:docMk/>
            <pc:sldMk cId="2134719099" sldId="279"/>
            <ac:spMk id="5" creationId="{055E82C0-1C47-6646-23A0-15C3F221B022}"/>
          </ac:spMkLst>
        </pc:spChg>
      </pc:sldChg>
      <pc:sldChg chg="addSp delSp modSp add mod">
        <pc:chgData name="Daniel Deida" userId="61cd4d5c59c1c102" providerId="LiveId" clId="{05350FB7-17A3-498B-8307-578D1958B77F}" dt="2025-09-21T04:04:11.922" v="421" actId="27636"/>
        <pc:sldMkLst>
          <pc:docMk/>
          <pc:sldMk cId="2506114997" sldId="280"/>
        </pc:sldMkLst>
        <pc:spChg chg="del">
          <ac:chgData name="Daniel Deida" userId="61cd4d5c59c1c102" providerId="LiveId" clId="{05350FB7-17A3-498B-8307-578D1958B77F}" dt="2025-09-21T04:03:37.971" v="412" actId="21"/>
          <ac:spMkLst>
            <pc:docMk/>
            <pc:sldMk cId="2506114997" sldId="280"/>
            <ac:spMk id="2" creationId="{6093AE44-D837-E982-CAEB-B1974296BA76}"/>
          </ac:spMkLst>
        </pc:spChg>
        <pc:spChg chg="mod">
          <ac:chgData name="Daniel Deida" userId="61cd4d5c59c1c102" providerId="LiveId" clId="{05350FB7-17A3-498B-8307-578D1958B77F}" dt="2025-09-21T04:04:11.922" v="421" actId="27636"/>
          <ac:spMkLst>
            <pc:docMk/>
            <pc:sldMk cId="2506114997" sldId="280"/>
            <ac:spMk id="3" creationId="{8D2CE242-CF14-5627-B221-FAD4C4859F30}"/>
          </ac:spMkLst>
        </pc:spChg>
        <pc:spChg chg="add del mod">
          <ac:chgData name="Daniel Deida" userId="61cd4d5c59c1c102" providerId="LiveId" clId="{05350FB7-17A3-498B-8307-578D1958B77F}" dt="2025-09-21T04:03:44.343" v="413" actId="21"/>
          <ac:spMkLst>
            <pc:docMk/>
            <pc:sldMk cId="2506114997" sldId="280"/>
            <ac:spMk id="5" creationId="{82200651-831D-B4C9-0DE6-DACD48B5CCCE}"/>
          </ac:spMkLst>
        </pc:spChg>
        <pc:picChg chg="add mod">
          <ac:chgData name="Daniel Deida" userId="61cd4d5c59c1c102" providerId="LiveId" clId="{05350FB7-17A3-498B-8307-578D1958B77F}" dt="2025-09-21T04:04:01.057" v="415" actId="1076"/>
          <ac:picMkLst>
            <pc:docMk/>
            <pc:sldMk cId="2506114997" sldId="280"/>
            <ac:picMk id="6" creationId="{4C101BF2-051A-3363-BB46-813D2A74E775}"/>
          </ac:picMkLst>
        </pc:picChg>
      </pc:sldChg>
      <pc:sldChg chg="modSp add mod ord">
        <pc:chgData name="Daniel Deida" userId="61cd4d5c59c1c102" providerId="LiveId" clId="{05350FB7-17A3-498B-8307-578D1958B77F}" dt="2025-09-21T04:07:39.721" v="458" actId="14100"/>
        <pc:sldMkLst>
          <pc:docMk/>
          <pc:sldMk cId="3070655066" sldId="281"/>
        </pc:sldMkLst>
        <pc:spChg chg="mod">
          <ac:chgData name="Daniel Deida" userId="61cd4d5c59c1c102" providerId="LiveId" clId="{05350FB7-17A3-498B-8307-578D1958B77F}" dt="2025-09-21T04:06:47.096" v="449" actId="20577"/>
          <ac:spMkLst>
            <pc:docMk/>
            <pc:sldMk cId="3070655066" sldId="281"/>
            <ac:spMk id="2" creationId="{249EC442-0ADD-3840-19CD-137798C9C4E4}"/>
          </ac:spMkLst>
        </pc:spChg>
        <pc:spChg chg="mod">
          <ac:chgData name="Daniel Deida" userId="61cd4d5c59c1c102" providerId="LiveId" clId="{05350FB7-17A3-498B-8307-578D1958B77F}" dt="2025-09-21T04:07:39.721" v="458" actId="14100"/>
          <ac:spMkLst>
            <pc:docMk/>
            <pc:sldMk cId="3070655066" sldId="281"/>
            <ac:spMk id="3" creationId="{CF4F58C5-229E-32B8-4226-C7161BF447E2}"/>
          </ac:spMkLst>
        </pc:spChg>
      </pc:sldChg>
      <pc:sldChg chg="addSp delSp modSp add mod">
        <pc:chgData name="Daniel Deida" userId="61cd4d5c59c1c102" providerId="LiveId" clId="{05350FB7-17A3-498B-8307-578D1958B77F}" dt="2025-09-21T04:11:46.556" v="485" actId="20577"/>
        <pc:sldMkLst>
          <pc:docMk/>
          <pc:sldMk cId="804061250" sldId="282"/>
        </pc:sldMkLst>
        <pc:spChg chg="del">
          <ac:chgData name="Daniel Deida" userId="61cd4d5c59c1c102" providerId="LiveId" clId="{05350FB7-17A3-498B-8307-578D1958B77F}" dt="2025-09-21T04:10:13.241" v="460" actId="21"/>
          <ac:spMkLst>
            <pc:docMk/>
            <pc:sldMk cId="804061250" sldId="282"/>
            <ac:spMk id="2" creationId="{A82EFC65-AE55-ED7A-29A9-0FCCF1ABC433}"/>
          </ac:spMkLst>
        </pc:spChg>
        <pc:spChg chg="mod">
          <ac:chgData name="Daniel Deida" userId="61cd4d5c59c1c102" providerId="LiveId" clId="{05350FB7-17A3-498B-8307-578D1958B77F}" dt="2025-09-21T04:11:46.556" v="485" actId="20577"/>
          <ac:spMkLst>
            <pc:docMk/>
            <pc:sldMk cId="804061250" sldId="282"/>
            <ac:spMk id="3" creationId="{474092F5-BEB9-1A3E-56ED-0D833D0AE15A}"/>
          </ac:spMkLst>
        </pc:spChg>
        <pc:spChg chg="add del mod">
          <ac:chgData name="Daniel Deida" userId="61cd4d5c59c1c102" providerId="LiveId" clId="{05350FB7-17A3-498B-8307-578D1958B77F}" dt="2025-09-21T04:10:17.649" v="461" actId="21"/>
          <ac:spMkLst>
            <pc:docMk/>
            <pc:sldMk cId="804061250" sldId="282"/>
            <ac:spMk id="5" creationId="{D98DCF4E-7ABD-6BBD-02EA-ED1B2CC63B24}"/>
          </ac:spMkLst>
        </pc:spChg>
      </pc:sldChg>
      <pc:sldChg chg="modSp add mod ord">
        <pc:chgData name="Daniel Deida" userId="61cd4d5c59c1c102" providerId="LiveId" clId="{05350FB7-17A3-498B-8307-578D1958B77F}" dt="2025-09-21T04:11:30.714" v="477" actId="20577"/>
        <pc:sldMkLst>
          <pc:docMk/>
          <pc:sldMk cId="2259295363" sldId="283"/>
        </pc:sldMkLst>
        <pc:spChg chg="mod">
          <ac:chgData name="Daniel Deida" userId="61cd4d5c59c1c102" providerId="LiveId" clId="{05350FB7-17A3-498B-8307-578D1958B77F}" dt="2025-09-21T04:11:30.714" v="477" actId="20577"/>
          <ac:spMkLst>
            <pc:docMk/>
            <pc:sldMk cId="2259295363" sldId="283"/>
            <ac:spMk id="3" creationId="{21331439-7F95-9BC5-8DEB-65D3F9BC2F06}"/>
          </ac:spMkLst>
        </pc:spChg>
      </pc:sldChg>
      <pc:sldChg chg="modSp add mod ord">
        <pc:chgData name="Daniel Deida" userId="61cd4d5c59c1c102" providerId="LiveId" clId="{05350FB7-17A3-498B-8307-578D1958B77F}" dt="2025-09-21T04:14:03.754" v="501"/>
        <pc:sldMkLst>
          <pc:docMk/>
          <pc:sldMk cId="1995862120" sldId="284"/>
        </pc:sldMkLst>
        <pc:spChg chg="mod">
          <ac:chgData name="Daniel Deida" userId="61cd4d5c59c1c102" providerId="LiveId" clId="{05350FB7-17A3-498B-8307-578D1958B77F}" dt="2025-09-21T04:12:26.914" v="493" actId="1076"/>
          <ac:spMkLst>
            <pc:docMk/>
            <pc:sldMk cId="1995862120" sldId="284"/>
            <ac:spMk id="3" creationId="{A4E0F50D-C87F-ABED-9B84-05B37968731A}"/>
          </ac:spMkLst>
        </pc:spChg>
      </pc:sldChg>
      <pc:sldChg chg="modSp add mod ord">
        <pc:chgData name="Daniel Deida" userId="61cd4d5c59c1c102" providerId="LiveId" clId="{05350FB7-17A3-498B-8307-578D1958B77F}" dt="2025-09-21T04:13:37.849" v="499"/>
        <pc:sldMkLst>
          <pc:docMk/>
          <pc:sldMk cId="1746339265" sldId="285"/>
        </pc:sldMkLst>
        <pc:spChg chg="mod">
          <ac:chgData name="Daniel Deida" userId="61cd4d5c59c1c102" providerId="LiveId" clId="{05350FB7-17A3-498B-8307-578D1958B77F}" dt="2025-09-21T04:13:37.849" v="499"/>
          <ac:spMkLst>
            <pc:docMk/>
            <pc:sldMk cId="1746339265" sldId="285"/>
            <ac:spMk id="3" creationId="{F61AE602-3C4C-57BE-C725-22FFDDCEB2E1}"/>
          </ac:spMkLst>
        </pc:spChg>
      </pc:sldChg>
      <pc:sldChg chg="modSp add mod ord">
        <pc:chgData name="Daniel Deida" userId="61cd4d5c59c1c102" providerId="LiveId" clId="{05350FB7-17A3-498B-8307-578D1958B77F}" dt="2025-09-21T04:17:14.658" v="542" actId="1076"/>
        <pc:sldMkLst>
          <pc:docMk/>
          <pc:sldMk cId="3827087224" sldId="286"/>
        </pc:sldMkLst>
        <pc:spChg chg="mod">
          <ac:chgData name="Daniel Deida" userId="61cd4d5c59c1c102" providerId="LiveId" clId="{05350FB7-17A3-498B-8307-578D1958B77F}" dt="2025-09-21T04:15:15.567" v="535"/>
          <ac:spMkLst>
            <pc:docMk/>
            <pc:sldMk cId="3827087224" sldId="286"/>
            <ac:spMk id="2" creationId="{F2D3EEAE-462B-88DB-6D23-168ABBA58489}"/>
          </ac:spMkLst>
        </pc:spChg>
        <pc:spChg chg="mod">
          <ac:chgData name="Daniel Deida" userId="61cd4d5c59c1c102" providerId="LiveId" clId="{05350FB7-17A3-498B-8307-578D1958B77F}" dt="2025-09-21T04:17:14.658" v="542" actId="1076"/>
          <ac:spMkLst>
            <pc:docMk/>
            <pc:sldMk cId="3827087224" sldId="286"/>
            <ac:spMk id="3" creationId="{184872A7-DEBA-9C5D-4602-9CEBDB89EDD4}"/>
          </ac:spMkLst>
        </pc:spChg>
      </pc:sldChg>
      <pc:sldChg chg="addSp delSp modSp add mod">
        <pc:chgData name="Daniel Deida" userId="61cd4d5c59c1c102" providerId="LiveId" clId="{05350FB7-17A3-498B-8307-578D1958B77F}" dt="2025-09-21T04:18:07.726" v="556" actId="14100"/>
        <pc:sldMkLst>
          <pc:docMk/>
          <pc:sldMk cId="2320868049" sldId="287"/>
        </pc:sldMkLst>
        <pc:spChg chg="del">
          <ac:chgData name="Daniel Deida" userId="61cd4d5c59c1c102" providerId="LiveId" clId="{05350FB7-17A3-498B-8307-578D1958B77F}" dt="2025-09-21T04:17:26.524" v="544" actId="21"/>
          <ac:spMkLst>
            <pc:docMk/>
            <pc:sldMk cId="2320868049" sldId="287"/>
            <ac:spMk id="2" creationId="{31667852-432A-B9B1-5E99-BA88F28E9BD7}"/>
          </ac:spMkLst>
        </pc:spChg>
        <pc:spChg chg="mod">
          <ac:chgData name="Daniel Deida" userId="61cd4d5c59c1c102" providerId="LiveId" clId="{05350FB7-17A3-498B-8307-578D1958B77F}" dt="2025-09-21T04:18:07.726" v="556" actId="14100"/>
          <ac:spMkLst>
            <pc:docMk/>
            <pc:sldMk cId="2320868049" sldId="287"/>
            <ac:spMk id="3" creationId="{9422A9F7-4676-E725-72CC-8D70DC6C3BDE}"/>
          </ac:spMkLst>
        </pc:spChg>
        <pc:spChg chg="add del mod">
          <ac:chgData name="Daniel Deida" userId="61cd4d5c59c1c102" providerId="LiveId" clId="{05350FB7-17A3-498B-8307-578D1958B77F}" dt="2025-09-21T04:17:29.633" v="545" actId="21"/>
          <ac:spMkLst>
            <pc:docMk/>
            <pc:sldMk cId="2320868049" sldId="287"/>
            <ac:spMk id="5" creationId="{6702C57E-5938-F212-0EE8-D755A222FB93}"/>
          </ac:spMkLst>
        </pc:spChg>
      </pc:sldChg>
      <pc:sldChg chg="modSp add mod">
        <pc:chgData name="Daniel Deida" userId="61cd4d5c59c1c102" providerId="LiveId" clId="{05350FB7-17A3-498B-8307-578D1958B77F}" dt="2025-09-21T04:19:36.754" v="573" actId="20577"/>
        <pc:sldMkLst>
          <pc:docMk/>
          <pc:sldMk cId="895281586" sldId="288"/>
        </pc:sldMkLst>
        <pc:spChg chg="mod">
          <ac:chgData name="Daniel Deida" userId="61cd4d5c59c1c102" providerId="LiveId" clId="{05350FB7-17A3-498B-8307-578D1958B77F}" dt="2025-09-21T04:19:36.754" v="573" actId="20577"/>
          <ac:spMkLst>
            <pc:docMk/>
            <pc:sldMk cId="895281586" sldId="288"/>
            <ac:spMk id="3" creationId="{94FF949A-9665-E25A-FFB1-9F8A2A09FBE8}"/>
          </ac:spMkLst>
        </pc:spChg>
      </pc:sldChg>
      <pc:sldChg chg="modSp add mod">
        <pc:chgData name="Daniel Deida" userId="61cd4d5c59c1c102" providerId="LiveId" clId="{05350FB7-17A3-498B-8307-578D1958B77F}" dt="2025-09-21T04:20:12.467" v="583" actId="20577"/>
        <pc:sldMkLst>
          <pc:docMk/>
          <pc:sldMk cId="3343570482" sldId="289"/>
        </pc:sldMkLst>
        <pc:spChg chg="mod">
          <ac:chgData name="Daniel Deida" userId="61cd4d5c59c1c102" providerId="LiveId" clId="{05350FB7-17A3-498B-8307-578D1958B77F}" dt="2025-09-21T04:20:12.467" v="583" actId="20577"/>
          <ac:spMkLst>
            <pc:docMk/>
            <pc:sldMk cId="3343570482" sldId="289"/>
            <ac:spMk id="3" creationId="{EB79DFF4-7EBB-AEE6-4CE1-40AC81366363}"/>
          </ac:spMkLst>
        </pc:spChg>
      </pc:sldChg>
      <pc:sldChg chg="modSp add mod ord">
        <pc:chgData name="Daniel Deida" userId="61cd4d5c59c1c102" providerId="LiveId" clId="{05350FB7-17A3-498B-8307-578D1958B77F}" dt="2025-09-21T04:20:45.400" v="589"/>
        <pc:sldMkLst>
          <pc:docMk/>
          <pc:sldMk cId="3091456537" sldId="290"/>
        </pc:sldMkLst>
        <pc:spChg chg="mod">
          <ac:chgData name="Daniel Deida" userId="61cd4d5c59c1c102" providerId="LiveId" clId="{05350FB7-17A3-498B-8307-578D1958B77F}" dt="2025-09-21T04:20:45.400" v="589"/>
          <ac:spMkLst>
            <pc:docMk/>
            <pc:sldMk cId="3091456537" sldId="290"/>
            <ac:spMk id="3" creationId="{6E4492B0-1317-410D-A733-6BD9C2236B94}"/>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5276088"/>
            <a:ext cx="11347704" cy="786384"/>
          </a:xfrm>
        </p:spPr>
        <p:txBody>
          <a:bodyPr vert="horz" lIns="91440" tIns="45720" rIns="91440" bIns="45720" rtlCol="0" anchor="b">
            <a:normAutofit/>
          </a:bodyPr>
          <a:lstStyle>
            <a:lvl1pPr>
              <a:defRPr lang="en-US" sz="44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980176"/>
            <a:ext cx="11347704" cy="530352"/>
          </a:xfrm>
        </p:spPr>
        <p:txBody>
          <a:bodyPr vert="horz" lIns="91440" tIns="45720" rIns="91440" bIns="45720" rtlCol="0">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F9A648C8-0436-6FAF-8B52-BA15EFB5F90C}"/>
              </a:ext>
            </a:extLst>
          </p:cNvPr>
          <p:cNvSpPr>
            <a:spLocks noGrp="1"/>
          </p:cNvSpPr>
          <p:nvPr>
            <p:ph type="pic" sz="quarter" idx="13" hasCustomPrompt="1"/>
          </p:nvPr>
        </p:nvSpPr>
        <p:spPr>
          <a:xfrm>
            <a:off x="342901" y="343038"/>
            <a:ext cx="11506200" cy="4792766"/>
          </a:xfrm>
          <a:custGeom>
            <a:avLst/>
            <a:gdLst>
              <a:gd name="connsiteX0" fmla="*/ 292023 w 11506200"/>
              <a:gd name="connsiteY0" fmla="*/ 0 h 4792766"/>
              <a:gd name="connsiteX1" fmla="*/ 11214177 w 11506200"/>
              <a:gd name="connsiteY1" fmla="*/ 0 h 4792766"/>
              <a:gd name="connsiteX2" fmla="*/ 11506200 w 11506200"/>
              <a:gd name="connsiteY2" fmla="*/ 292023 h 4792766"/>
              <a:gd name="connsiteX3" fmla="*/ 11506200 w 11506200"/>
              <a:gd name="connsiteY3" fmla="*/ 4500743 h 4792766"/>
              <a:gd name="connsiteX4" fmla="*/ 11214177 w 11506200"/>
              <a:gd name="connsiteY4" fmla="*/ 4792766 h 4792766"/>
              <a:gd name="connsiteX5" fmla="*/ 292023 w 11506200"/>
              <a:gd name="connsiteY5" fmla="*/ 4792766 h 4792766"/>
              <a:gd name="connsiteX6" fmla="*/ 0 w 11506200"/>
              <a:gd name="connsiteY6" fmla="*/ 4500743 h 4792766"/>
              <a:gd name="connsiteX7" fmla="*/ 0 w 11506200"/>
              <a:gd name="connsiteY7" fmla="*/ 292023 h 4792766"/>
              <a:gd name="connsiteX8" fmla="*/ 292023 w 11506200"/>
              <a:gd name="connsiteY8" fmla="*/ 0 h 4792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6200" h="4792766">
                <a:moveTo>
                  <a:pt x="292023" y="0"/>
                </a:moveTo>
                <a:lnTo>
                  <a:pt x="11214177" y="0"/>
                </a:lnTo>
                <a:cubicBezTo>
                  <a:pt x="11375457" y="0"/>
                  <a:pt x="11506200" y="130743"/>
                  <a:pt x="11506200" y="292023"/>
                </a:cubicBezTo>
                <a:lnTo>
                  <a:pt x="11506200" y="4500743"/>
                </a:lnTo>
                <a:cubicBezTo>
                  <a:pt x="11506200" y="4662023"/>
                  <a:pt x="11375457" y="4792766"/>
                  <a:pt x="11214177" y="4792766"/>
                </a:cubicBezTo>
                <a:lnTo>
                  <a:pt x="292023" y="4792766"/>
                </a:lnTo>
                <a:cubicBezTo>
                  <a:pt x="130743" y="4792766"/>
                  <a:pt x="0" y="4662023"/>
                  <a:pt x="0" y="4500743"/>
                </a:cubicBezTo>
                <a:lnTo>
                  <a:pt x="0" y="292023"/>
                </a:lnTo>
                <a:cubicBezTo>
                  <a:pt x="0" y="130743"/>
                  <a:pt x="130743" y="0"/>
                  <a:pt x="292023"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6CD91AB5-8D64-469B-81DF-A26B406D2B54}" type="datetime1">
              <a:rPr lang="en-US" smtClean="0"/>
              <a:t>9/20/2025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8876521" y="6519672"/>
            <a:ext cx="2805405" cy="365125"/>
          </a:xfrm>
        </p:spPr>
        <p:txBody>
          <a:bodyPr/>
          <a:lstStyle>
            <a:lvl1pPr>
              <a:defRPr>
                <a:solidFill>
                  <a:schemeClr val="tx2"/>
                </a:solidFill>
                <a:effectLst/>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47366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29768" y="411480"/>
            <a:ext cx="11045952" cy="1828800"/>
          </a:xfrm>
        </p:spPr>
        <p:txBody>
          <a:bodyPr anchor="t">
            <a:normAutofit/>
          </a:bodyPr>
          <a:lstStyle>
            <a:lvl1pPr>
              <a:defRPr sz="80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998464" y="2423160"/>
            <a:ext cx="5486400" cy="3886200"/>
          </a:xfrm>
        </p:spPr>
        <p:txBody>
          <a:bodyPr vert="horz" lIns="91440" tIns="45720" rIns="91440" bIns="45720" rtlCol="0">
            <a:normAutofit/>
          </a:bodyPr>
          <a:lstStyle>
            <a:lvl1pPr marL="457200" indent="-4572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1BB0C55-2E11-4E7F-9EF8-868B07C6C42C}" type="datetime1">
              <a:rPr lang="en-US" smtClean="0"/>
              <a:t>9/20/2025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84974164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7644384" y="1012952"/>
            <a:ext cx="4023360" cy="1636776"/>
          </a:xfrm>
        </p:spPr>
        <p:txBody>
          <a:bodyPr anchor="b">
            <a:normAutofit/>
          </a:bodyPr>
          <a:lstStyle>
            <a:lvl1pPr>
              <a:defRPr sz="4800"/>
            </a:lvl1pPr>
          </a:lstStyle>
          <a:p>
            <a:r>
              <a:rPr lang="en-US" dirty="0"/>
              <a:t>Click to edit Master title style</a:t>
            </a:r>
          </a:p>
        </p:txBody>
      </p:sp>
      <p:sp>
        <p:nvSpPr>
          <p:cNvPr id="10" name="Picture Placeholder 8">
            <a:extLst>
              <a:ext uri="{FF2B5EF4-FFF2-40B4-BE49-F238E27FC236}">
                <a16:creationId xmlns:a16="http://schemas.microsoft.com/office/drawing/2014/main" id="{FE8E4848-C9F6-6844-AB1C-C4F0E8A472A1}"/>
              </a:ext>
            </a:extLst>
          </p:cNvPr>
          <p:cNvSpPr>
            <a:spLocks noGrp="1"/>
          </p:cNvSpPr>
          <p:nvPr>
            <p:ph type="pic" sz="quarter" idx="14" hasCustomPrompt="1"/>
          </p:nvPr>
        </p:nvSpPr>
        <p:spPr>
          <a:xfrm>
            <a:off x="342901" y="345109"/>
            <a:ext cx="6714969" cy="6163508"/>
          </a:xfrm>
          <a:custGeom>
            <a:avLst/>
            <a:gdLst>
              <a:gd name="connsiteX0" fmla="*/ 281857 w 6714969"/>
              <a:gd name="connsiteY0" fmla="*/ 0 h 6163508"/>
              <a:gd name="connsiteX1" fmla="*/ 6433112 w 6714969"/>
              <a:gd name="connsiteY1" fmla="*/ 0 h 6163508"/>
              <a:gd name="connsiteX2" fmla="*/ 6714969 w 6714969"/>
              <a:gd name="connsiteY2" fmla="*/ 281857 h 6163508"/>
              <a:gd name="connsiteX3" fmla="*/ 6714969 w 6714969"/>
              <a:gd name="connsiteY3" fmla="*/ 5881651 h 6163508"/>
              <a:gd name="connsiteX4" fmla="*/ 6433112 w 6714969"/>
              <a:gd name="connsiteY4" fmla="*/ 6163508 h 6163508"/>
              <a:gd name="connsiteX5" fmla="*/ 281857 w 6714969"/>
              <a:gd name="connsiteY5" fmla="*/ 6163508 h 6163508"/>
              <a:gd name="connsiteX6" fmla="*/ 0 w 6714969"/>
              <a:gd name="connsiteY6" fmla="*/ 5881651 h 6163508"/>
              <a:gd name="connsiteX7" fmla="*/ 0 w 6714969"/>
              <a:gd name="connsiteY7" fmla="*/ 281857 h 6163508"/>
              <a:gd name="connsiteX8" fmla="*/ 281857 w 6714969"/>
              <a:gd name="connsiteY8" fmla="*/ 0 h 6163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14969" h="6163508">
                <a:moveTo>
                  <a:pt x="281857" y="0"/>
                </a:moveTo>
                <a:lnTo>
                  <a:pt x="6433112" y="0"/>
                </a:lnTo>
                <a:cubicBezTo>
                  <a:pt x="6588777" y="0"/>
                  <a:pt x="6714969" y="126192"/>
                  <a:pt x="6714969" y="281857"/>
                </a:cubicBezTo>
                <a:lnTo>
                  <a:pt x="6714969" y="5881651"/>
                </a:lnTo>
                <a:cubicBezTo>
                  <a:pt x="6714969" y="6037316"/>
                  <a:pt x="6588777" y="6163508"/>
                  <a:pt x="6433112" y="6163508"/>
                </a:cubicBezTo>
                <a:lnTo>
                  <a:pt x="281857" y="6163508"/>
                </a:lnTo>
                <a:cubicBezTo>
                  <a:pt x="126192" y="6163508"/>
                  <a:pt x="0" y="6037316"/>
                  <a:pt x="0" y="5881651"/>
                </a:cubicBezTo>
                <a:lnTo>
                  <a:pt x="0" y="281857"/>
                </a:lnTo>
                <a:cubicBezTo>
                  <a:pt x="0" y="126192"/>
                  <a:pt x="126192" y="0"/>
                  <a:pt x="281857" y="0"/>
                </a:cubicBezTo>
                <a:close/>
              </a:path>
            </a:pathLst>
          </a:custGeom>
          <a:blipFill dpi="0" rotWithShape="1">
            <a:blip r:embed="rId2">
              <a:alphaModFix amt="65000"/>
            </a:blip>
            <a:srcRect/>
            <a:stretch>
              <a:fillRect/>
            </a:stretch>
          </a:blipFill>
        </p:spPr>
        <p:txBody>
          <a:bodyPr wrap="square">
            <a:noAutofit/>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7644384" y="2896616"/>
            <a:ext cx="4023360" cy="3364992"/>
          </a:xfrm>
        </p:spPr>
        <p:txBody>
          <a:bodyPr vert="horz" lIns="91440" tIns="45720" rIns="91440" bIns="45720" rtlCol="0">
            <a:normAutofit/>
          </a:bodyPr>
          <a:lstStyle>
            <a:lvl1pPr marL="342900" indent="-3429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marL="228600" lvl="0" indent="-228600"/>
            <a:r>
              <a:rPr lang="en-US" dirty="0"/>
              <a:t>Click to edit Master text styles</a:t>
            </a:r>
          </a:p>
          <a:p>
            <a:pPr marL="228600" lvl="1" indent="-228600"/>
            <a:r>
              <a:rPr lang="en-US" dirty="0"/>
              <a:t>Second level</a:t>
            </a:r>
          </a:p>
          <a:p>
            <a:pPr marL="228600" lvl="2" indent="-228600"/>
            <a:r>
              <a:rPr lang="en-US" dirty="0"/>
              <a:t>Third level</a:t>
            </a:r>
          </a:p>
          <a:p>
            <a:pPr marL="228600" lvl="3" indent="-228600"/>
            <a:r>
              <a:rPr lang="en-US" dirty="0"/>
              <a:t>Fourth level</a:t>
            </a:r>
          </a:p>
          <a:p>
            <a:pPr marL="228600" lvl="4" indent="-228600"/>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AC9FCAD-E19B-4A0F-866E-979EDEC4B525}" type="datetime1">
              <a:rPr lang="en-US" smtClean="0"/>
              <a:t>9/20/2025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7105273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478024"/>
            <a:ext cx="4325112" cy="2454796"/>
          </a:xfrm>
        </p:spPr>
        <p:txBody>
          <a:bodyPr anchor="t">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478024"/>
            <a:ext cx="4325112" cy="24597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79B4A14-E3E2-4038-B0C4-0EC5ECBDA17A}" type="datetime1">
              <a:rPr lang="en-US" smtClean="0"/>
              <a:t>9/20/2025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38939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039112"/>
            <a:ext cx="3813048" cy="353872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422392" y="2039112"/>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92301396-E7F4-44BB-B3C1-CAADE8EE1BCB}" type="datetime1">
              <a:rPr lang="en-US" smtClean="0"/>
              <a:t>9/20/2025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482116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00200"/>
            <a:ext cx="4142232" cy="46360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422392" y="1600200"/>
            <a:ext cx="5788152" cy="46360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0C603B70-0873-4F91-B20E-188F8FCBC95A}" type="datetime1">
              <a:rPr lang="en-US" smtClean="0"/>
              <a:t>9/20/2025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084692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4032504" cy="3621024"/>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422392" y="640080"/>
            <a:ext cx="5971032" cy="572414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A211211-1BBF-43C8-98F1-415153382D43}" type="datetime1">
              <a:rPr lang="en-US" smtClean="0"/>
              <a:t>9/20/2025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15031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3493008" cy="3621024"/>
          </a:xfrm>
        </p:spPr>
        <p:txBody>
          <a:bodyPr vert="horz" lIns="91440" tIns="45720" rIns="91440" bIns="45720" rtlCol="0" anchor="t">
            <a:normAutofit/>
          </a:bodyPr>
          <a:lstStyle>
            <a:lvl1pPr>
              <a:defRPr lang="en-US" dirty="0"/>
            </a:lvl1pPr>
          </a:lstStyle>
          <a:p>
            <a:pPr lvl="0"/>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425696" y="640080"/>
            <a:ext cx="7159752" cy="571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23C37F1-4FE0-40C5-A1CC-AC65E60D9E3F}" type="datetime1">
              <a:rPr lang="en-US" smtClean="0"/>
              <a:t>9/20/2025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1138092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50408" y="548640"/>
            <a:ext cx="6035040" cy="1143000"/>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F226A48-373B-47E6-1E90-9892366CC9F0}"/>
              </a:ext>
            </a:extLst>
          </p:cNvPr>
          <p:cNvSpPr>
            <a:spLocks noGrp="1"/>
          </p:cNvSpPr>
          <p:nvPr>
            <p:ph type="pic" sz="quarter" idx="13" hasCustomPrompt="1"/>
          </p:nvPr>
        </p:nvSpPr>
        <p:spPr>
          <a:xfrm>
            <a:off x="342900" y="342900"/>
            <a:ext cx="4501152" cy="6172200"/>
          </a:xfrm>
          <a:custGeom>
            <a:avLst/>
            <a:gdLst>
              <a:gd name="connsiteX0" fmla="*/ 332635 w 4501152"/>
              <a:gd name="connsiteY0" fmla="*/ 0 h 6172200"/>
              <a:gd name="connsiteX1" fmla="*/ 4168517 w 4501152"/>
              <a:gd name="connsiteY1" fmla="*/ 0 h 6172200"/>
              <a:gd name="connsiteX2" fmla="*/ 4501152 w 4501152"/>
              <a:gd name="connsiteY2" fmla="*/ 331423 h 6172200"/>
              <a:gd name="connsiteX3" fmla="*/ 4501152 w 4501152"/>
              <a:gd name="connsiteY3" fmla="*/ 5840778 h 6172200"/>
              <a:gd name="connsiteX4" fmla="*/ 4168517 w 4501152"/>
              <a:gd name="connsiteY4" fmla="*/ 6172200 h 6172200"/>
              <a:gd name="connsiteX5" fmla="*/ 332635 w 4501152"/>
              <a:gd name="connsiteY5" fmla="*/ 6172200 h 6172200"/>
              <a:gd name="connsiteX6" fmla="*/ 0 w 4501152"/>
              <a:gd name="connsiteY6" fmla="*/ 5840778 h 6172200"/>
              <a:gd name="connsiteX7" fmla="*/ 0 w 4501152"/>
              <a:gd name="connsiteY7" fmla="*/ 331423 h 6172200"/>
              <a:gd name="connsiteX8" fmla="*/ 332635 w 4501152"/>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01152" h="6172200">
                <a:moveTo>
                  <a:pt x="332635" y="0"/>
                </a:moveTo>
                <a:lnTo>
                  <a:pt x="4168517" y="0"/>
                </a:lnTo>
                <a:cubicBezTo>
                  <a:pt x="4352226" y="0"/>
                  <a:pt x="4501152" y="148383"/>
                  <a:pt x="4501152" y="331423"/>
                </a:cubicBezTo>
                <a:lnTo>
                  <a:pt x="4501152" y="5840778"/>
                </a:lnTo>
                <a:cubicBezTo>
                  <a:pt x="4501152" y="6023817"/>
                  <a:pt x="4352226" y="6172200"/>
                  <a:pt x="4168517" y="6172200"/>
                </a:cubicBezTo>
                <a:lnTo>
                  <a:pt x="332635" y="6172200"/>
                </a:lnTo>
                <a:cubicBezTo>
                  <a:pt x="148926" y="6172200"/>
                  <a:pt x="0" y="6023817"/>
                  <a:pt x="0" y="5840778"/>
                </a:cubicBezTo>
                <a:lnTo>
                  <a:pt x="0" y="331423"/>
                </a:lnTo>
                <a:cubicBezTo>
                  <a:pt x="0" y="148383"/>
                  <a:pt x="148926" y="0"/>
                  <a:pt x="33263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50408" y="1828800"/>
            <a:ext cx="6035040"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0F37310-2C84-4F72-97F3-ED5E52F7A674}"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94317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ED7373D-8BEF-4D11-A85D-4ADD8461D8CF}" type="datetime1">
              <a:rPr lang="en-US" smtClean="0"/>
              <a:t>9/20/2025</a:t>
            </a:fld>
            <a:endParaRPr lang="en-US"/>
          </a:p>
        </p:txBody>
      </p:sp>
      <p:sp>
        <p:nvSpPr>
          <p:cNvPr id="4" name="Picture Placeholder 3">
            <a:extLst>
              <a:ext uri="{FF2B5EF4-FFF2-40B4-BE49-F238E27FC236}">
                <a16:creationId xmlns:a16="http://schemas.microsoft.com/office/drawing/2014/main" id="{7F11DC52-D1FD-A255-1A04-7A15A9DE3C8F}"/>
              </a:ext>
            </a:extLst>
          </p:cNvPr>
          <p:cNvSpPr>
            <a:spLocks noGrp="1"/>
          </p:cNvSpPr>
          <p:nvPr>
            <p:ph type="pic" sz="quarter" idx="13" hasCustomPrompt="1"/>
          </p:nvPr>
        </p:nvSpPr>
        <p:spPr>
          <a:xfrm>
            <a:off x="7353304" y="352327"/>
            <a:ext cx="4495799" cy="6172200"/>
          </a:xfrm>
          <a:custGeom>
            <a:avLst/>
            <a:gdLst>
              <a:gd name="connsiteX0" fmla="*/ 293171 w 4495799"/>
              <a:gd name="connsiteY0" fmla="*/ 0 h 6172200"/>
              <a:gd name="connsiteX1" fmla="*/ 4202628 w 4495799"/>
              <a:gd name="connsiteY1" fmla="*/ 0 h 6172200"/>
              <a:gd name="connsiteX2" fmla="*/ 4495799 w 4495799"/>
              <a:gd name="connsiteY2" fmla="*/ 293171 h 6172200"/>
              <a:gd name="connsiteX3" fmla="*/ 4495799 w 4495799"/>
              <a:gd name="connsiteY3" fmla="*/ 5879029 h 6172200"/>
              <a:gd name="connsiteX4" fmla="*/ 4202628 w 4495799"/>
              <a:gd name="connsiteY4" fmla="*/ 6172200 h 6172200"/>
              <a:gd name="connsiteX5" fmla="*/ 293171 w 4495799"/>
              <a:gd name="connsiteY5" fmla="*/ 6172200 h 6172200"/>
              <a:gd name="connsiteX6" fmla="*/ 0 w 4495799"/>
              <a:gd name="connsiteY6" fmla="*/ 5879029 h 6172200"/>
              <a:gd name="connsiteX7" fmla="*/ 0 w 4495799"/>
              <a:gd name="connsiteY7" fmla="*/ 293171 h 6172200"/>
              <a:gd name="connsiteX8" fmla="*/ 293171 w 4495799"/>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95799" h="6172200">
                <a:moveTo>
                  <a:pt x="293171" y="0"/>
                </a:moveTo>
                <a:lnTo>
                  <a:pt x="4202628" y="0"/>
                </a:lnTo>
                <a:cubicBezTo>
                  <a:pt x="4364542" y="0"/>
                  <a:pt x="4495799" y="131257"/>
                  <a:pt x="4495799" y="293171"/>
                </a:cubicBezTo>
                <a:lnTo>
                  <a:pt x="4495799" y="5879029"/>
                </a:lnTo>
                <a:cubicBezTo>
                  <a:pt x="4495799" y="6040943"/>
                  <a:pt x="4364542" y="6172200"/>
                  <a:pt x="4202628" y="6172200"/>
                </a:cubicBezTo>
                <a:lnTo>
                  <a:pt x="293171" y="6172200"/>
                </a:lnTo>
                <a:cubicBezTo>
                  <a:pt x="131257" y="6172200"/>
                  <a:pt x="0" y="6040943"/>
                  <a:pt x="0" y="5879029"/>
                </a:cubicBezTo>
                <a:lnTo>
                  <a:pt x="0" y="293171"/>
                </a:lnTo>
                <a:cubicBezTo>
                  <a:pt x="0" y="131257"/>
                  <a:pt x="131257" y="0"/>
                  <a:pt x="29317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683780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20076" y="320040"/>
            <a:ext cx="6766560" cy="932688"/>
          </a:xfrm>
        </p:spPr>
        <p:txBody>
          <a:bodyPr anchor="b"/>
          <a:lstStyle/>
          <a:p>
            <a:r>
              <a:rPr lang="en-US"/>
              <a:t>Click to edit Master title style</a:t>
            </a:r>
          </a:p>
        </p:txBody>
      </p:sp>
      <p:sp>
        <p:nvSpPr>
          <p:cNvPr id="4" name="Picture Placeholder 3">
            <a:extLst>
              <a:ext uri="{FF2B5EF4-FFF2-40B4-BE49-F238E27FC236}">
                <a16:creationId xmlns:a16="http://schemas.microsoft.com/office/drawing/2014/main" id="{9539F8C7-DD74-7177-C2DA-02533B6576FD}"/>
              </a:ext>
            </a:extLst>
          </p:cNvPr>
          <p:cNvSpPr>
            <a:spLocks noGrp="1"/>
          </p:cNvSpPr>
          <p:nvPr>
            <p:ph type="pic" sz="quarter" idx="13" hasCustomPrompt="1"/>
          </p:nvPr>
        </p:nvSpPr>
        <p:spPr>
          <a:xfrm>
            <a:off x="339373"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20076" y="1380744"/>
            <a:ext cx="6766560" cy="4983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804D0A65-74B1-4258-9347-517577BEF7B0}"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54504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0796B54-ED46-4036-80F8-E8EFB102CB24}" type="datetime1">
              <a:rPr lang="en-US" smtClean="0"/>
              <a:t>9/20/2025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97357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3B00591-709C-49DC-8FE0-9F32B5969F72}" type="datetime1">
              <a:rPr lang="en-US" smtClean="0"/>
              <a:t>9/20/2025</a:t>
            </a:fld>
            <a:endParaRPr lang="en-US"/>
          </a:p>
        </p:txBody>
      </p:sp>
      <p:sp>
        <p:nvSpPr>
          <p:cNvPr id="4" name="Picture Placeholder 3">
            <a:extLst>
              <a:ext uri="{FF2B5EF4-FFF2-40B4-BE49-F238E27FC236}">
                <a16:creationId xmlns:a16="http://schemas.microsoft.com/office/drawing/2014/main" id="{26FEEE5C-15B3-8386-23D3-B6B236C668F2}"/>
              </a:ext>
            </a:extLst>
          </p:cNvPr>
          <p:cNvSpPr>
            <a:spLocks noGrp="1"/>
          </p:cNvSpPr>
          <p:nvPr>
            <p:ph type="pic" sz="quarter" idx="13" hasCustomPrompt="1"/>
          </p:nvPr>
        </p:nvSpPr>
        <p:spPr>
          <a:xfrm>
            <a:off x="8046768"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01531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601755"/>
            <a:ext cx="4389120"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2276856"/>
            <a:ext cx="438912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53D0D37D-152B-44E6-AB8F-60E41FE679D7}"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738236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4480560"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7" y="2276856"/>
            <a:ext cx="448056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93FD62D-5EED-4798-9EBA-B6E1A9B98072}" type="datetime1">
              <a:rPr lang="en-US" smtClean="0"/>
              <a:t>9/20/2025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39877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320040"/>
            <a:ext cx="4389120" cy="93268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1380744"/>
            <a:ext cx="438912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6FCFE97D-4F8B-4270-9223-9617008B9FA3}"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68673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320040"/>
            <a:ext cx="4573413"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6" y="1380744"/>
            <a:ext cx="4573413"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E1B1D5C-1F84-4585-9043-549E87BD77AE}" type="datetime1">
              <a:rPr lang="en-US" smtClean="0"/>
              <a:t>9/20/2025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7217102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21040"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21040"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71EB90F8-5A2D-4795-872B-662FE96339B2}"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539348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4502843" y="342901"/>
            <a:ext cx="7346257"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29768"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A22F9C2-5647-4E58-BE9B-A16834D13FE3}"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2761282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1078992"/>
            <a:ext cx="3273552" cy="1947672"/>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B124E6D-88B1-474F-9E7C-C29F02FACC38}"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643757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2" y="5111854"/>
            <a:ext cx="3739279" cy="1389888"/>
          </a:xfrm>
        </p:spPr>
        <p:txBody>
          <a:bodyPr anchor="t">
            <a:normAutofit/>
          </a:bodyPr>
          <a:lstStyle>
            <a:lvl1pPr>
              <a:defRPr sz="3200"/>
            </a:lvl1pPr>
          </a:lstStyle>
          <a:p>
            <a:r>
              <a:rPr lang="en-US" dirty="0"/>
              <a:t>Click to edit Master title style</a:t>
            </a:r>
          </a:p>
        </p:txBody>
      </p:sp>
      <p:sp>
        <p:nvSpPr>
          <p:cNvPr id="19" name="Picture Placeholder 17">
            <a:extLst>
              <a:ext uri="{FF2B5EF4-FFF2-40B4-BE49-F238E27FC236}">
                <a16:creationId xmlns:a16="http://schemas.microsoft.com/office/drawing/2014/main" id="{D5837EDE-723C-6CF6-EB95-3AEDA1F07E9E}"/>
              </a:ext>
            </a:extLst>
          </p:cNvPr>
          <p:cNvSpPr>
            <a:spLocks noGrp="1"/>
          </p:cNvSpPr>
          <p:nvPr>
            <p:ph type="pic" sz="quarter" idx="15" hasCustomPrompt="1"/>
          </p:nvPr>
        </p:nvSpPr>
        <p:spPr>
          <a:xfrm>
            <a:off x="339373" y="320043"/>
            <a:ext cx="11509730" cy="4404825"/>
          </a:xfrm>
          <a:custGeom>
            <a:avLst/>
            <a:gdLst>
              <a:gd name="connsiteX0" fmla="*/ 299132 w 11509730"/>
              <a:gd name="connsiteY0" fmla="*/ 0 h 4404825"/>
              <a:gd name="connsiteX1" fmla="*/ 11210598 w 11509730"/>
              <a:gd name="connsiteY1" fmla="*/ 0 h 4404825"/>
              <a:gd name="connsiteX2" fmla="*/ 11509730 w 11509730"/>
              <a:gd name="connsiteY2" fmla="*/ 299132 h 4404825"/>
              <a:gd name="connsiteX3" fmla="*/ 11509730 w 11509730"/>
              <a:gd name="connsiteY3" fmla="*/ 4105693 h 4404825"/>
              <a:gd name="connsiteX4" fmla="*/ 11210598 w 11509730"/>
              <a:gd name="connsiteY4" fmla="*/ 4404825 h 4404825"/>
              <a:gd name="connsiteX5" fmla="*/ 299132 w 11509730"/>
              <a:gd name="connsiteY5" fmla="*/ 4404825 h 4404825"/>
              <a:gd name="connsiteX6" fmla="*/ 0 w 11509730"/>
              <a:gd name="connsiteY6" fmla="*/ 4105693 h 4404825"/>
              <a:gd name="connsiteX7" fmla="*/ 0 w 11509730"/>
              <a:gd name="connsiteY7" fmla="*/ 299132 h 4404825"/>
              <a:gd name="connsiteX8" fmla="*/ 299132 w 11509730"/>
              <a:gd name="connsiteY8" fmla="*/ 0 h 44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4404825">
                <a:moveTo>
                  <a:pt x="299132" y="0"/>
                </a:moveTo>
                <a:lnTo>
                  <a:pt x="11210598" y="0"/>
                </a:lnTo>
                <a:cubicBezTo>
                  <a:pt x="11375804" y="0"/>
                  <a:pt x="11509730" y="133926"/>
                  <a:pt x="11509730" y="299132"/>
                </a:cubicBezTo>
                <a:lnTo>
                  <a:pt x="11509730" y="4105693"/>
                </a:lnTo>
                <a:cubicBezTo>
                  <a:pt x="11509730" y="4270899"/>
                  <a:pt x="11375804" y="4404825"/>
                  <a:pt x="11210598" y="4404825"/>
                </a:cubicBezTo>
                <a:lnTo>
                  <a:pt x="299132" y="4404825"/>
                </a:lnTo>
                <a:cubicBezTo>
                  <a:pt x="133926" y="4404825"/>
                  <a:pt x="0" y="4270899"/>
                  <a:pt x="0" y="4105693"/>
                </a:cubicBezTo>
                <a:lnTo>
                  <a:pt x="0" y="299132"/>
                </a:lnTo>
                <a:cubicBezTo>
                  <a:pt x="0" y="133926"/>
                  <a:pt x="133926" y="0"/>
                  <a:pt x="299132"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30D21C7E-4348-443E-B7C8-EE213DFF1CB1}" type="datetime1">
              <a:rPr lang="en-US" smtClean="0"/>
              <a:t>9/20/2025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51928" y="5111854"/>
            <a:ext cx="6400800" cy="1389888"/>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0794139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9" name="Picture Placeholder 8">
            <a:extLst>
              <a:ext uri="{FF2B5EF4-FFF2-40B4-BE49-F238E27FC236}">
                <a16:creationId xmlns:a16="http://schemas.microsoft.com/office/drawing/2014/main" id="{1BCE7E7D-ED4A-B625-6CB8-4D71682F63D4}"/>
              </a:ext>
            </a:extLst>
          </p:cNvPr>
          <p:cNvSpPr>
            <a:spLocks noGrp="1"/>
          </p:cNvSpPr>
          <p:nvPr>
            <p:ph type="pic" sz="quarter" idx="13" hasCustomPrompt="1"/>
          </p:nvPr>
        </p:nvSpPr>
        <p:spPr>
          <a:xfrm>
            <a:off x="339373" y="320042"/>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5E2BB8D-1BA0-4790-987D-651470CA8928}" type="datetime1">
              <a:rPr lang="en-US" smtClean="0"/>
              <a:t>9/20/2025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15494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4590288" cy="37398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5591348"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64B5AC7-D387-41BC-BBB6-F6DD0E8CACDB}" type="datetime1">
              <a:rPr lang="en-US" smtClean="0"/>
              <a:t>9/20/2025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08218716"/>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a:t>Click to edit Master title style</a:t>
            </a:r>
          </a:p>
        </p:txBody>
      </p:sp>
      <p:sp>
        <p:nvSpPr>
          <p:cNvPr id="9" name="Picture Placeholder 8">
            <a:extLst>
              <a:ext uri="{FF2B5EF4-FFF2-40B4-BE49-F238E27FC236}">
                <a16:creationId xmlns:a16="http://schemas.microsoft.com/office/drawing/2014/main" id="{86A25225-80A2-7139-2A81-39CA926639FF}"/>
              </a:ext>
            </a:extLst>
          </p:cNvPr>
          <p:cNvSpPr>
            <a:spLocks noGrp="1"/>
          </p:cNvSpPr>
          <p:nvPr>
            <p:ph type="pic" sz="quarter" idx="13" hasCustomPrompt="1"/>
          </p:nvPr>
        </p:nvSpPr>
        <p:spPr>
          <a:xfrm>
            <a:off x="339373" y="3067414"/>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519672"/>
            <a:ext cx="3494314" cy="338328"/>
          </a:xfrm>
        </p:spPr>
        <p:txBody>
          <a:bodyPr/>
          <a:lstStyle/>
          <a:p>
            <a:fld id="{48CD4B21-9C97-4358-8E22-9F49A31BDF6B}" type="datetime1">
              <a:rPr lang="en-US" smtClean="0"/>
              <a:t>9/20/2025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6519672"/>
            <a:ext cx="2805405" cy="338328"/>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6519672"/>
            <a:ext cx="429207" cy="338328"/>
          </a:xfrm>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560166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11155680" cy="970463"/>
          </a:xfrm>
        </p:spPr>
        <p:txBody>
          <a:bodyPr anchor="ctr"/>
          <a:lstStyle/>
          <a:p>
            <a:r>
              <a:rPr lang="en-US" dirty="0"/>
              <a:t>Click to edit Master title style</a:t>
            </a:r>
          </a:p>
        </p:txBody>
      </p:sp>
      <p:sp>
        <p:nvSpPr>
          <p:cNvPr id="10" name="Picture Placeholder 9">
            <a:extLst>
              <a:ext uri="{FF2B5EF4-FFF2-40B4-BE49-F238E27FC236}">
                <a16:creationId xmlns:a16="http://schemas.microsoft.com/office/drawing/2014/main" id="{45F6FDB5-F783-3538-287C-754C11C30975}"/>
              </a:ext>
            </a:extLst>
          </p:cNvPr>
          <p:cNvSpPr>
            <a:spLocks noGrp="1"/>
          </p:cNvSpPr>
          <p:nvPr>
            <p:ph type="pic" sz="quarter" idx="13" hasCustomPrompt="1"/>
          </p:nvPr>
        </p:nvSpPr>
        <p:spPr>
          <a:xfrm>
            <a:off x="429768" y="1828800"/>
            <a:ext cx="6176399" cy="4425696"/>
          </a:xfrm>
          <a:custGeom>
            <a:avLst/>
            <a:gdLst>
              <a:gd name="connsiteX0" fmla="*/ 325421 w 6450717"/>
              <a:gd name="connsiteY0" fmla="*/ 0 h 4425696"/>
              <a:gd name="connsiteX1" fmla="*/ 6125296 w 6450717"/>
              <a:gd name="connsiteY1" fmla="*/ 0 h 4425696"/>
              <a:gd name="connsiteX2" fmla="*/ 6450717 w 6450717"/>
              <a:gd name="connsiteY2" fmla="*/ 325421 h 4425696"/>
              <a:gd name="connsiteX3" fmla="*/ 6450717 w 6450717"/>
              <a:gd name="connsiteY3" fmla="*/ 4100275 h 4425696"/>
              <a:gd name="connsiteX4" fmla="*/ 6125296 w 6450717"/>
              <a:gd name="connsiteY4" fmla="*/ 4425696 h 4425696"/>
              <a:gd name="connsiteX5" fmla="*/ 325421 w 6450717"/>
              <a:gd name="connsiteY5" fmla="*/ 4425696 h 4425696"/>
              <a:gd name="connsiteX6" fmla="*/ 0 w 6450717"/>
              <a:gd name="connsiteY6" fmla="*/ 4100275 h 4425696"/>
              <a:gd name="connsiteX7" fmla="*/ 0 w 6450717"/>
              <a:gd name="connsiteY7" fmla="*/ 325421 h 4425696"/>
              <a:gd name="connsiteX8" fmla="*/ 325421 w 6450717"/>
              <a:gd name="connsiteY8" fmla="*/ 0 h 44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50717" h="4425696">
                <a:moveTo>
                  <a:pt x="325421" y="0"/>
                </a:moveTo>
                <a:lnTo>
                  <a:pt x="6125296" y="0"/>
                </a:lnTo>
                <a:cubicBezTo>
                  <a:pt x="6305021" y="0"/>
                  <a:pt x="6450717" y="145696"/>
                  <a:pt x="6450717" y="325421"/>
                </a:cubicBezTo>
                <a:lnTo>
                  <a:pt x="6450717" y="4100275"/>
                </a:lnTo>
                <a:cubicBezTo>
                  <a:pt x="6450717" y="4280000"/>
                  <a:pt x="6305021" y="4425696"/>
                  <a:pt x="6125296" y="4425696"/>
                </a:cubicBezTo>
                <a:lnTo>
                  <a:pt x="325421" y="4425696"/>
                </a:lnTo>
                <a:cubicBezTo>
                  <a:pt x="145696" y="4425696"/>
                  <a:pt x="0" y="4280000"/>
                  <a:pt x="0" y="4100275"/>
                </a:cubicBezTo>
                <a:lnTo>
                  <a:pt x="0" y="325421"/>
                </a:lnTo>
                <a:cubicBezTo>
                  <a:pt x="0" y="145696"/>
                  <a:pt x="145696" y="0"/>
                  <a:pt x="32542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287768" y="1828800"/>
            <a:ext cx="429768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B98FABC-5F70-4DE9-8A42-1DE3D93319BF}"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821726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39"/>
            <a:ext cx="4855464" cy="1453896"/>
          </a:xfrm>
        </p:spPr>
        <p:txBody>
          <a:bodyPr anchor="t"/>
          <a:lstStyle/>
          <a:p>
            <a:r>
              <a:rPr lang="en-US" dirty="0"/>
              <a:t>Click to edit Master title style</a:t>
            </a:r>
          </a:p>
        </p:txBody>
      </p:sp>
      <p:sp>
        <p:nvSpPr>
          <p:cNvPr id="9" name="Picture Placeholder 8">
            <a:extLst>
              <a:ext uri="{FF2B5EF4-FFF2-40B4-BE49-F238E27FC236}">
                <a16:creationId xmlns:a16="http://schemas.microsoft.com/office/drawing/2014/main" id="{F5F2F272-6D18-7E06-3E9A-D10C5C502195}"/>
              </a:ext>
            </a:extLst>
          </p:cNvPr>
          <p:cNvSpPr>
            <a:spLocks noGrp="1"/>
          </p:cNvSpPr>
          <p:nvPr>
            <p:ph type="pic" sz="quarter" idx="13" hasCustomPrompt="1"/>
          </p:nvPr>
        </p:nvSpPr>
        <p:spPr>
          <a:xfrm>
            <a:off x="510075" y="2293496"/>
            <a:ext cx="4775158" cy="4039043"/>
          </a:xfrm>
          <a:custGeom>
            <a:avLst/>
            <a:gdLst>
              <a:gd name="connsiteX0" fmla="*/ 305917 w 4855463"/>
              <a:gd name="connsiteY0" fmla="*/ 0 h 4039043"/>
              <a:gd name="connsiteX1" fmla="*/ 4549547 w 4855463"/>
              <a:gd name="connsiteY1" fmla="*/ 0 h 4039043"/>
              <a:gd name="connsiteX2" fmla="*/ 4849249 w 4855463"/>
              <a:gd name="connsiteY2" fmla="*/ 244264 h 4039043"/>
              <a:gd name="connsiteX3" fmla="*/ 4855463 w 4855463"/>
              <a:gd name="connsiteY3" fmla="*/ 305907 h 4039043"/>
              <a:gd name="connsiteX4" fmla="*/ 4855463 w 4855463"/>
              <a:gd name="connsiteY4" fmla="*/ 3733136 h 4039043"/>
              <a:gd name="connsiteX5" fmla="*/ 4849249 w 4855463"/>
              <a:gd name="connsiteY5" fmla="*/ 3794779 h 4039043"/>
              <a:gd name="connsiteX6" fmla="*/ 4549547 w 4855463"/>
              <a:gd name="connsiteY6" fmla="*/ 4039043 h 4039043"/>
              <a:gd name="connsiteX7" fmla="*/ 305917 w 4855463"/>
              <a:gd name="connsiteY7" fmla="*/ 4039043 h 4039043"/>
              <a:gd name="connsiteX8" fmla="*/ 0 w 4855463"/>
              <a:gd name="connsiteY8" fmla="*/ 3733126 h 4039043"/>
              <a:gd name="connsiteX9" fmla="*/ 0 w 4855463"/>
              <a:gd name="connsiteY9" fmla="*/ 305917 h 4039043"/>
              <a:gd name="connsiteX10" fmla="*/ 305917 w 4855463"/>
              <a:gd name="connsiteY10" fmla="*/ 0 h 4039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5463" h="4039043">
                <a:moveTo>
                  <a:pt x="305917" y="0"/>
                </a:moveTo>
                <a:lnTo>
                  <a:pt x="4549547" y="0"/>
                </a:lnTo>
                <a:cubicBezTo>
                  <a:pt x="4697381" y="0"/>
                  <a:pt x="4820723" y="104863"/>
                  <a:pt x="4849249" y="244264"/>
                </a:cubicBezTo>
                <a:lnTo>
                  <a:pt x="4855463" y="305907"/>
                </a:lnTo>
                <a:lnTo>
                  <a:pt x="4855463" y="3733136"/>
                </a:lnTo>
                <a:lnTo>
                  <a:pt x="4849249" y="3794779"/>
                </a:lnTo>
                <a:cubicBezTo>
                  <a:pt x="4820723" y="3934180"/>
                  <a:pt x="4697381" y="4039043"/>
                  <a:pt x="4549547" y="4039043"/>
                </a:cubicBezTo>
                <a:lnTo>
                  <a:pt x="305917" y="4039043"/>
                </a:lnTo>
                <a:cubicBezTo>
                  <a:pt x="136964" y="4039043"/>
                  <a:pt x="0" y="3902079"/>
                  <a:pt x="0" y="3733126"/>
                </a:cubicBezTo>
                <a:lnTo>
                  <a:pt x="0" y="305917"/>
                </a:lnTo>
                <a:cubicBezTo>
                  <a:pt x="0" y="136964"/>
                  <a:pt x="136964" y="0"/>
                  <a:pt x="305917"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7732AAB-0859-49C5-9F81-D3744B520913}"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16060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50218"/>
            <a:ext cx="3827439" cy="1453896"/>
          </a:xfrm>
        </p:spPr>
        <p:txBody>
          <a:bodyPr anchor="t">
            <a:normAutofit/>
          </a:bodyPr>
          <a:lstStyle>
            <a:lvl1pPr>
              <a:defRPr sz="3200"/>
            </a:lvl1pPr>
          </a:lstStyle>
          <a:p>
            <a:r>
              <a:rPr lang="en-US" dirty="0"/>
              <a:t>Click to edit Master title style</a:t>
            </a:r>
          </a:p>
        </p:txBody>
      </p:sp>
      <p:sp>
        <p:nvSpPr>
          <p:cNvPr id="12" name="Picture Placeholder 11">
            <a:extLst>
              <a:ext uri="{FF2B5EF4-FFF2-40B4-BE49-F238E27FC236}">
                <a16:creationId xmlns:a16="http://schemas.microsoft.com/office/drawing/2014/main" id="{14639E5C-EF58-65A1-C364-F58DE761581C}"/>
              </a:ext>
            </a:extLst>
          </p:cNvPr>
          <p:cNvSpPr>
            <a:spLocks noGrp="1"/>
          </p:cNvSpPr>
          <p:nvPr>
            <p:ph type="pic" sz="quarter" idx="13" hasCustomPrompt="1"/>
          </p:nvPr>
        </p:nvSpPr>
        <p:spPr>
          <a:xfrm>
            <a:off x="510075" y="2293494"/>
            <a:ext cx="3666744" cy="4039044"/>
          </a:xfrm>
          <a:custGeom>
            <a:avLst/>
            <a:gdLst>
              <a:gd name="connsiteX0" fmla="*/ 292716 w 3666744"/>
              <a:gd name="connsiteY0" fmla="*/ 0 h 4039044"/>
              <a:gd name="connsiteX1" fmla="*/ 3374028 w 3666744"/>
              <a:gd name="connsiteY1" fmla="*/ 0 h 4039044"/>
              <a:gd name="connsiteX2" fmla="*/ 3666744 w 3666744"/>
              <a:gd name="connsiteY2" fmla="*/ 292716 h 4039044"/>
              <a:gd name="connsiteX3" fmla="*/ 3666744 w 3666744"/>
              <a:gd name="connsiteY3" fmla="*/ 3746328 h 4039044"/>
              <a:gd name="connsiteX4" fmla="*/ 3374028 w 3666744"/>
              <a:gd name="connsiteY4" fmla="*/ 4039044 h 4039044"/>
              <a:gd name="connsiteX5" fmla="*/ 292716 w 3666744"/>
              <a:gd name="connsiteY5" fmla="*/ 4039044 h 4039044"/>
              <a:gd name="connsiteX6" fmla="*/ 0 w 3666744"/>
              <a:gd name="connsiteY6" fmla="*/ 3746328 h 4039044"/>
              <a:gd name="connsiteX7" fmla="*/ 0 w 3666744"/>
              <a:gd name="connsiteY7" fmla="*/ 292716 h 4039044"/>
              <a:gd name="connsiteX8" fmla="*/ 292716 w 3666744"/>
              <a:gd name="connsiteY8" fmla="*/ 0 h 4039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66744" h="4039044">
                <a:moveTo>
                  <a:pt x="292716" y="0"/>
                </a:moveTo>
                <a:lnTo>
                  <a:pt x="3374028" y="0"/>
                </a:lnTo>
                <a:cubicBezTo>
                  <a:pt x="3535691" y="0"/>
                  <a:pt x="3666744" y="131053"/>
                  <a:pt x="3666744" y="292716"/>
                </a:cubicBezTo>
                <a:lnTo>
                  <a:pt x="3666744" y="3746328"/>
                </a:lnTo>
                <a:cubicBezTo>
                  <a:pt x="3666744" y="3907991"/>
                  <a:pt x="3535691" y="4039044"/>
                  <a:pt x="3374028" y="4039044"/>
                </a:cubicBezTo>
                <a:lnTo>
                  <a:pt x="292716" y="4039044"/>
                </a:lnTo>
                <a:cubicBezTo>
                  <a:pt x="131053" y="4039044"/>
                  <a:pt x="0" y="3907991"/>
                  <a:pt x="0" y="3746328"/>
                </a:cubicBezTo>
                <a:lnTo>
                  <a:pt x="0" y="292716"/>
                </a:lnTo>
                <a:cubicBezTo>
                  <a:pt x="0" y="131053"/>
                  <a:pt x="131053" y="0"/>
                  <a:pt x="2927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120787" y="549275"/>
            <a:ext cx="6561138" cy="5788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673C0E27-EFA9-4706-B7B3-384BAC09CA5C}"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636599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400">
                <a:solidFill>
                  <a:schemeClr val="tx2">
                    <a:lumMod val="90000"/>
                    <a:lumOff val="10000"/>
                  </a:schemeClr>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44A38527-6BF7-45BD-8E9C-2BDCA53716A3}" type="datetime1">
              <a:rPr lang="en-US" smtClean="0"/>
              <a:t>9/20/2025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24379386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800">
                <a:solidFill>
                  <a:schemeClr val="tx1"/>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FAE2D2C4-0829-4B37-AFA9-97EED5EA275A}" type="datetime1">
              <a:rPr lang="en-US" smtClean="0"/>
              <a:t>9/20/2025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1"/>
                </a:solidFill>
              </a:defRPr>
            </a:lvl1pPr>
          </a:lstStyle>
          <a:p>
            <a:pPr lvl="0"/>
            <a:r>
              <a:rPr lang="en-US" dirty="0"/>
              <a:t>##%</a:t>
            </a:r>
          </a:p>
        </p:txBody>
      </p:sp>
    </p:spTree>
    <p:extLst>
      <p:ext uri="{BB962C8B-B14F-4D97-AF65-F5344CB8AC3E}">
        <p14:creationId xmlns:p14="http://schemas.microsoft.com/office/powerpoint/2010/main" val="3803011727"/>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29768" y="4809744"/>
            <a:ext cx="5897880" cy="1353312"/>
          </a:xfrm>
        </p:spPr>
        <p:txBody>
          <a:bodyPr vert="horz" lIns="91440" tIns="45720" rIns="91440" bIns="45720" rtlCol="0" anchor="t">
            <a:normAutofit/>
          </a:bodyPr>
          <a:lstStyle>
            <a:lvl1pPr>
              <a:lnSpc>
                <a:spcPct val="120000"/>
              </a:lnSpc>
              <a:defRPr lang="en-US" sz="2800" dirty="0">
                <a:solidFill>
                  <a:schemeClr val="tx2">
                    <a:lumMod val="90000"/>
                    <a:lumOff val="10000"/>
                  </a:schemeClr>
                </a:solidFill>
              </a:defRPr>
            </a:lvl1pPr>
          </a:lstStyle>
          <a:p>
            <a:pPr lvl="0"/>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DE13353C-D70D-4D92-85A4-BE6E7FCC2830}" type="datetime1">
              <a:rPr lang="en-US" smtClean="0"/>
              <a:t>9/20/2025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29768" y="603504"/>
            <a:ext cx="11201400" cy="4206240"/>
          </a:xfrm>
        </p:spPr>
        <p:txBody>
          <a:bodyPr vert="horz" lIns="91440" tIns="45720" rIns="91440" bIns="45720" rtlCol="0" anchor="b">
            <a:normAutofit/>
          </a:bodyPr>
          <a:lstStyle>
            <a:lvl1pPr marL="0" indent="0">
              <a:lnSpc>
                <a:spcPct val="90000"/>
              </a:lnSpc>
              <a:spcBef>
                <a:spcPts val="0"/>
              </a:spcBef>
              <a:buNone/>
              <a:defRPr lang="en-US" sz="27800" dirty="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15558595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267622C3-A8C0-4CE4-AFAA-25D23CB3242F}" type="datetime1">
              <a:rPr lang="en-US" smtClean="0"/>
              <a:t>9/20/2025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73473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CB9B6EAC-4E38-4BC4-964B-55A6571A4EBF}" type="datetime1">
              <a:rPr lang="en-US" smtClean="0"/>
              <a:t>9/20/2025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26318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CB2DDD8-66B1-484C-ABC1-3F6C2E131531}" type="datetime1">
              <a:rPr lang="en-US" smtClean="0"/>
              <a:t>9/20/2025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3128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5397718" cy="3739896"/>
          </a:xfrm>
        </p:spPr>
        <p:txBody>
          <a:bodyPr vert="horz" lIns="91440" tIns="45720" rIns="91440" bIns="45720" rtlCol="0" anchor="t">
            <a:normAutofit/>
          </a:bodyPr>
          <a:lstStyle>
            <a:lvl1pPr>
              <a:defRPr lang="en-US" sz="6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517136"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A0D73698-4765-4C7F-8C74-6EF048F95E94}" type="datetime1">
              <a:rPr lang="en-US" smtClean="0"/>
              <a:t>9/20/2025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
        <p:nvSpPr>
          <p:cNvPr id="11" name="Picture Placeholder 6">
            <a:extLst>
              <a:ext uri="{FF2B5EF4-FFF2-40B4-BE49-F238E27FC236}">
                <a16:creationId xmlns:a16="http://schemas.microsoft.com/office/drawing/2014/main" id="{8F28510C-0939-D915-FCC8-7D8AD4475782}"/>
              </a:ext>
            </a:extLst>
          </p:cNvPr>
          <p:cNvSpPr>
            <a:spLocks noGrp="1"/>
          </p:cNvSpPr>
          <p:nvPr>
            <p:ph type="pic" sz="quarter" idx="13" hasCustomPrompt="1"/>
          </p:nvPr>
        </p:nvSpPr>
        <p:spPr>
          <a:xfrm>
            <a:off x="6720113" y="342900"/>
            <a:ext cx="5131133" cy="6172200"/>
          </a:xfrm>
          <a:custGeom>
            <a:avLst/>
            <a:gdLst>
              <a:gd name="connsiteX0" fmla="*/ 305905 w 5334000"/>
              <a:gd name="connsiteY0" fmla="*/ 0 h 6172200"/>
              <a:gd name="connsiteX1" fmla="*/ 5028095 w 5334000"/>
              <a:gd name="connsiteY1" fmla="*/ 0 h 6172200"/>
              <a:gd name="connsiteX2" fmla="*/ 5334000 w 5334000"/>
              <a:gd name="connsiteY2" fmla="*/ 305905 h 6172200"/>
              <a:gd name="connsiteX3" fmla="*/ 5334000 w 5334000"/>
              <a:gd name="connsiteY3" fmla="*/ 5866295 h 6172200"/>
              <a:gd name="connsiteX4" fmla="*/ 5028095 w 5334000"/>
              <a:gd name="connsiteY4" fmla="*/ 6172200 h 6172200"/>
              <a:gd name="connsiteX5" fmla="*/ 305905 w 5334000"/>
              <a:gd name="connsiteY5" fmla="*/ 6172200 h 6172200"/>
              <a:gd name="connsiteX6" fmla="*/ 0 w 5334000"/>
              <a:gd name="connsiteY6" fmla="*/ 5866295 h 6172200"/>
              <a:gd name="connsiteX7" fmla="*/ 0 w 5334000"/>
              <a:gd name="connsiteY7" fmla="*/ 305905 h 6172200"/>
              <a:gd name="connsiteX8" fmla="*/ 305905 w 53340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0" h="6172200">
                <a:moveTo>
                  <a:pt x="305905" y="0"/>
                </a:moveTo>
                <a:lnTo>
                  <a:pt x="5028095" y="0"/>
                </a:lnTo>
                <a:cubicBezTo>
                  <a:pt x="5197042" y="0"/>
                  <a:pt x="5334000" y="136958"/>
                  <a:pt x="5334000" y="305905"/>
                </a:cubicBezTo>
                <a:lnTo>
                  <a:pt x="5334000" y="5866295"/>
                </a:lnTo>
                <a:cubicBezTo>
                  <a:pt x="5334000" y="6035242"/>
                  <a:pt x="5197042" y="6172200"/>
                  <a:pt x="5028095" y="6172200"/>
                </a:cubicBezTo>
                <a:lnTo>
                  <a:pt x="305905" y="6172200"/>
                </a:lnTo>
                <a:cubicBezTo>
                  <a:pt x="136958" y="6172200"/>
                  <a:pt x="0" y="6035242"/>
                  <a:pt x="0" y="5866295"/>
                </a:cubicBezTo>
                <a:lnTo>
                  <a:pt x="0" y="305905"/>
                </a:lnTo>
                <a:cubicBezTo>
                  <a:pt x="0" y="136958"/>
                  <a:pt x="136958" y="0"/>
                  <a:pt x="305905"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Tree>
    <p:extLst>
      <p:ext uri="{BB962C8B-B14F-4D97-AF65-F5344CB8AC3E}">
        <p14:creationId xmlns:p14="http://schemas.microsoft.com/office/powerpoint/2010/main" val="1830305746"/>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636776" y="5276088"/>
            <a:ext cx="9061704" cy="466344"/>
          </a:xfrm>
        </p:spPr>
        <p:txBody>
          <a:bodyPr anchor="t">
            <a:normAutofit/>
          </a:bodyPr>
          <a:lstStyle>
            <a:lvl1pPr>
              <a:lnSpc>
                <a:spcPct val="120000"/>
              </a:lnSpc>
              <a:defRPr sz="2200" b="1">
                <a:solidFill>
                  <a:schemeClr val="tx2">
                    <a:lumMod val="75000"/>
                    <a:lumOff val="25000"/>
                  </a:schemeClr>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499616" y="1828800"/>
            <a:ext cx="9198864" cy="2871216"/>
          </a:xfrm>
        </p:spPr>
        <p:txBody>
          <a:bodyPr anchor="ctr">
            <a:normAutofit/>
          </a:bodyPr>
          <a:lstStyle>
            <a:lvl1pPr marL="137160" indent="-137160">
              <a:lnSpc>
                <a:spcPct val="100000"/>
              </a:lnSpc>
              <a:spcBef>
                <a:spcPts val="0"/>
              </a:spcBef>
              <a:buFont typeface="Arial" panose="020B0604020202020204" pitchFamily="34" charset="0"/>
              <a:buNone/>
              <a:defRPr sz="40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E66CBEC5-37D0-4E5C-8671-D7D2A06BE21B}" type="datetime1">
              <a:rPr lang="en-US" smtClean="0"/>
              <a:t>9/20/2025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496902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351F96B-ED98-BF55-D2B0-047000EF48E1}"/>
              </a:ext>
            </a:extLst>
          </p:cNvPr>
          <p:cNvSpPr/>
          <p:nvPr/>
        </p:nvSpPr>
        <p:spPr>
          <a:xfrm>
            <a:off x="806386" y="760151"/>
            <a:ext cx="10579222" cy="5337698"/>
          </a:xfrm>
          <a:prstGeom prst="roundRect">
            <a:avLst>
              <a:gd name="adj" fmla="val 6093"/>
            </a:avLst>
          </a:pr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801368" y="5120640"/>
            <a:ext cx="8549640" cy="621792"/>
          </a:xfrm>
        </p:spPr>
        <p:txBody>
          <a:bodyPr anchor="ctr">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655064" y="2093976"/>
            <a:ext cx="8695944" cy="2130552"/>
          </a:xfrm>
        </p:spPr>
        <p:txBody>
          <a:bodyPr anchor="ctr">
            <a:normAutofit/>
          </a:bodyPr>
          <a:lstStyle>
            <a:lvl1pPr marL="137160" indent="-137160">
              <a:lnSpc>
                <a:spcPct val="100000"/>
              </a:lnSpc>
              <a:spcBef>
                <a:spcPts val="0"/>
              </a:spcBef>
              <a:buFont typeface="Arial" panose="020B0604020202020204" pitchFamily="34" charset="0"/>
              <a:buNone/>
              <a:defRPr sz="36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5246FC37-12B5-4EB9-BB05-B5E210E93FF0}" type="datetime1">
              <a:rPr lang="en-US" smtClean="0"/>
              <a:t>9/20/2025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595119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3">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450699"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438912"/>
            <a:ext cx="9619488" cy="4526280"/>
          </a:xfrm>
        </p:spPr>
        <p:txBody>
          <a:bodyPr anchor="ctr">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A710F6F3-6829-4CDD-B3A1-8F321E27194A}" type="datetime1">
              <a:rPr lang="en-US" smtClean="0"/>
              <a:t>9/20/2025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90097811"/>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4">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148947"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1179576"/>
            <a:ext cx="9317736" cy="3785616"/>
          </a:xfrm>
        </p:spPr>
        <p:txBody>
          <a:bodyPr anchor="b">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FCA6652C-AA1E-4738-883B-0336FAAA5DB1}" type="datetime1">
              <a:rPr lang="en-US" smtClean="0"/>
              <a:t>9/20/2025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5985578"/>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294248"/>
            <a:ext cx="11164825" cy="958480"/>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DA7BFCD9-16A4-5745-7BB3-7836095FF16B}"/>
              </a:ext>
            </a:extLst>
          </p:cNvPr>
          <p:cNvSpPr>
            <a:spLocks noGrp="1"/>
          </p:cNvSpPr>
          <p:nvPr>
            <p:ph type="body" sz="quarter" idx="13"/>
          </p:nvPr>
        </p:nvSpPr>
        <p:spPr>
          <a:xfrm>
            <a:off x="430213" y="2020825"/>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F30EDC57-7D17-D4C8-5C60-A44A480EA997}"/>
              </a:ext>
            </a:extLst>
          </p:cNvPr>
          <p:cNvSpPr>
            <a:spLocks noGrp="1"/>
          </p:cNvSpPr>
          <p:nvPr>
            <p:ph type="body" sz="quarter" idx="14"/>
          </p:nvPr>
        </p:nvSpPr>
        <p:spPr>
          <a:xfrm>
            <a:off x="6381750" y="2020824"/>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020F56A5-925A-45AB-8491-C696F304662B}" type="datetime1">
              <a:rPr lang="en-US" smtClean="0"/>
              <a:t>9/20/2025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0506924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429768" y="276166"/>
            <a:ext cx="11164824" cy="9765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429767"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7B5BB1DC-4DAA-D220-25A9-5752C158FDD3}"/>
              </a:ext>
            </a:extLst>
          </p:cNvPr>
          <p:cNvSpPr>
            <a:spLocks noGrp="1"/>
          </p:cNvSpPr>
          <p:nvPr>
            <p:ph type="body" sz="quarter" idx="13"/>
          </p:nvPr>
        </p:nvSpPr>
        <p:spPr>
          <a:xfrm>
            <a:off x="430213" y="2020888"/>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382512"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BAB67A04-5E8D-18C5-D47A-A5B5CFE568A1}"/>
              </a:ext>
            </a:extLst>
          </p:cNvPr>
          <p:cNvSpPr>
            <a:spLocks noGrp="1"/>
          </p:cNvSpPr>
          <p:nvPr>
            <p:ph type="body" sz="quarter" idx="14"/>
          </p:nvPr>
        </p:nvSpPr>
        <p:spPr>
          <a:xfrm>
            <a:off x="6381750" y="2020888"/>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2F882B41-9B9A-4653-8E8E-9D57A4983847}" type="datetime1">
              <a:rPr lang="en-US" smtClean="0"/>
              <a:t>9/20/2025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3160548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86C80A14-C874-4C11-943E-4B7AAF73B997}" type="datetime1">
              <a:rPr lang="en-US" smtClean="0"/>
              <a:t>9/20/2025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6290942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59A60914-BFFA-4E5B-B382-06A92C8508A8}" type="datetime1">
              <a:rPr lang="en-US" smtClean="0"/>
              <a:t>9/20/2025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1993493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429768" y="553615"/>
            <a:ext cx="3595634" cy="2212848"/>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429769" y="2823029"/>
            <a:ext cx="3309608" cy="3481355"/>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66741" cy="575256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E6DEE75D-2E4A-469A-9092-8B43711F5315}" type="datetime1">
              <a:rPr lang="en-US" smtClean="0"/>
              <a:t>9/20/2025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54054596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429768" y="557784"/>
            <a:ext cx="3593592" cy="2212313"/>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429767"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Picture Placeholder 2">
            <a:extLst>
              <a:ext uri="{FF2B5EF4-FFF2-40B4-BE49-F238E27FC236}">
                <a16:creationId xmlns:a16="http://schemas.microsoft.com/office/drawing/2014/main" id="{ADACA751-BBB2-3E33-EA6C-54B4A7F6842B}"/>
              </a:ext>
            </a:extLst>
          </p:cNvPr>
          <p:cNvSpPr>
            <a:spLocks noGrp="1"/>
          </p:cNvSpPr>
          <p:nvPr>
            <p:ph type="pic" idx="1" hasCustomPrompt="1"/>
          </p:nvPr>
        </p:nvSpPr>
        <p:spPr>
          <a:xfrm>
            <a:off x="4502843" y="342901"/>
            <a:ext cx="7346258" cy="6172198"/>
          </a:xfrm>
          <a:custGeom>
            <a:avLst/>
            <a:gdLst>
              <a:gd name="connsiteX0" fmla="*/ 264355 w 6785782"/>
              <a:gd name="connsiteY0" fmla="*/ 0 h 6172198"/>
              <a:gd name="connsiteX1" fmla="*/ 6521427 w 6785782"/>
              <a:gd name="connsiteY1" fmla="*/ 0 h 6172198"/>
              <a:gd name="connsiteX2" fmla="*/ 6785782 w 6785782"/>
              <a:gd name="connsiteY2" fmla="*/ 264355 h 6172198"/>
              <a:gd name="connsiteX3" fmla="*/ 6785782 w 6785782"/>
              <a:gd name="connsiteY3" fmla="*/ 5907843 h 6172198"/>
              <a:gd name="connsiteX4" fmla="*/ 6521427 w 6785782"/>
              <a:gd name="connsiteY4" fmla="*/ 6172198 h 6172198"/>
              <a:gd name="connsiteX5" fmla="*/ 264355 w 6785782"/>
              <a:gd name="connsiteY5" fmla="*/ 6172198 h 6172198"/>
              <a:gd name="connsiteX6" fmla="*/ 0 w 6785782"/>
              <a:gd name="connsiteY6" fmla="*/ 5907843 h 6172198"/>
              <a:gd name="connsiteX7" fmla="*/ 0 w 6785782"/>
              <a:gd name="connsiteY7" fmla="*/ 264355 h 6172198"/>
              <a:gd name="connsiteX8" fmla="*/ 264355 w 6785782"/>
              <a:gd name="connsiteY8" fmla="*/ 0 h 6172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85782" h="6172198">
                <a:moveTo>
                  <a:pt x="264355" y="0"/>
                </a:moveTo>
                <a:lnTo>
                  <a:pt x="6521427" y="0"/>
                </a:lnTo>
                <a:cubicBezTo>
                  <a:pt x="6667426" y="0"/>
                  <a:pt x="6785782" y="118356"/>
                  <a:pt x="6785782" y="264355"/>
                </a:cubicBezTo>
                <a:lnTo>
                  <a:pt x="6785782" y="5907843"/>
                </a:lnTo>
                <a:cubicBezTo>
                  <a:pt x="6785782" y="6053842"/>
                  <a:pt x="6667426" y="6172198"/>
                  <a:pt x="6521427" y="6172198"/>
                </a:cubicBezTo>
                <a:lnTo>
                  <a:pt x="264355" y="6172198"/>
                </a:lnTo>
                <a:cubicBezTo>
                  <a:pt x="118356" y="6172198"/>
                  <a:pt x="0" y="6053842"/>
                  <a:pt x="0" y="5907843"/>
                </a:cubicBezTo>
                <a:lnTo>
                  <a:pt x="0" y="264355"/>
                </a:lnTo>
                <a:cubicBezTo>
                  <a:pt x="0" y="118356"/>
                  <a:pt x="118356" y="0"/>
                  <a:pt x="264355" y="0"/>
                </a:cubicBezTo>
                <a:close/>
              </a:path>
            </a:pathLst>
          </a:custGeom>
          <a:blipFill dpi="0" rotWithShape="1">
            <a:blip r:embed="rId2">
              <a:alphaModFix amt="60000"/>
            </a:blip>
            <a:srcRect/>
            <a:stretch>
              <a:fillRect/>
            </a:stretch>
          </a:blipFill>
        </p:spPr>
        <p:txBody>
          <a:bodyPr wrap="square">
            <a:no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1E6FD38-01FF-4539-8A35-AB19E4D5C3A7}" type="datetime1">
              <a:rPr lang="en-US" smtClean="0"/>
              <a:t>9/20/2025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136287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269480" y="411480"/>
            <a:ext cx="4361688" cy="39684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269480" y="4873752"/>
            <a:ext cx="4206240"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347472"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9A3EA51-69C4-4090-B98A-31CA47A2E35E}" type="datetime1">
              <a:rPr lang="en-US" smtClean="0"/>
              <a:t>9/20/2025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032179449"/>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429768"/>
            <a:ext cx="10890374" cy="1627632"/>
          </a:xfrm>
        </p:spPr>
        <p:txBody>
          <a:bodyPr anchor="t">
            <a:norm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429768" y="3264408"/>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E28C5BFC-EF85-4C2B-8809-2F9E7D76A143}" type="datetime1">
              <a:rPr lang="en-US" smtClean="0"/>
              <a:t>9/20/2025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63977202"/>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27318"/>
            <a:ext cx="7370064"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429768" y="3622673"/>
            <a:ext cx="7370064" cy="22311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48805FF-0F6F-4DB7-B5D6-9BF14E40F716}" type="datetime1">
              <a:rPr lang="en-US" smtClean="0"/>
              <a:t>9/20/2025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6659308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9317736" cy="4453128"/>
          </a:xfrm>
        </p:spPr>
        <p:txBody>
          <a:bodyPr vert="horz" lIns="91440" tIns="45720" rIns="91440" bIns="45720" rtlCol="0" anchor="t">
            <a:normAutofit/>
          </a:bodyPr>
          <a:lstStyle>
            <a:lvl1pPr>
              <a:defRPr lang="en-US" sz="9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965192"/>
            <a:ext cx="5431536" cy="128930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46633933-AD95-42CF-A390-A7073FD506A1}" type="datetime1">
              <a:rPr lang="en-US" smtClean="0"/>
              <a:t>9/20/2025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2498362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408176" y="1536192"/>
            <a:ext cx="9171432" cy="2615184"/>
          </a:xfrm>
        </p:spPr>
        <p:txBody>
          <a:bodyPr anchor="ctr">
            <a:normAutofit/>
          </a:bodyPr>
          <a:lstStyle>
            <a:lvl1pPr algn="ctr">
              <a:defRPr sz="5400">
                <a:solidFill>
                  <a:schemeClr val="tx2"/>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408176" y="4427554"/>
            <a:ext cx="9171432" cy="1143000"/>
          </a:xfrm>
        </p:spPr>
        <p:txBody>
          <a:bodyPr anchor="t">
            <a:normAutofit/>
          </a:bodyPr>
          <a:lstStyle>
            <a:lvl1pPr marL="0" indent="0" algn="ctr">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CD50E307-C64C-483A-9485-A61D01D72197}" type="datetime1">
              <a:rPr lang="en-US" smtClean="0"/>
              <a:t>9/20/2025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79650910"/>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11494008" cy="4654296"/>
          </a:xfrm>
        </p:spPr>
        <p:txBody>
          <a:bodyPr vert="horz" lIns="91440" tIns="45720" rIns="91440" bIns="45720" rtlCol="0" anchor="t">
            <a:normAutofit/>
          </a:bodyPr>
          <a:lstStyle>
            <a:lvl1pPr>
              <a:defRPr lang="en-US" sz="125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093208"/>
            <a:ext cx="5669280" cy="1161288"/>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8BC36CA3-7064-4E52-B24E-E3CC37B36CB8}" type="datetime1">
              <a:rPr lang="en-US" smtClean="0"/>
              <a:t>9/20/2025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35371564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7A12A6-507C-2714-2F24-09ADE11584C5}"/>
              </a:ext>
            </a:extLst>
          </p:cNvPr>
          <p:cNvSpPr/>
          <p:nvPr/>
        </p:nvSpPr>
        <p:spPr>
          <a:xfrm>
            <a:off x="0" y="0"/>
            <a:ext cx="12192000" cy="6858000"/>
          </a:xfrm>
          <a:prstGeom prst="rect">
            <a:avLst/>
          </a:prstGeom>
          <a:solidFill>
            <a:schemeClr val="bg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429768" y="1810512"/>
            <a:ext cx="7772400" cy="4562856"/>
          </a:xfrm>
        </p:spPr>
        <p:txBody>
          <a:bodyPr anchor="b">
            <a:normAutofit/>
          </a:bodyPr>
          <a:lstStyle>
            <a:lvl1pPr>
              <a:defRPr sz="8000">
                <a:solidFill>
                  <a:schemeClr val="tx2"/>
                </a:solidFill>
              </a:defRPr>
            </a:lvl1pPr>
          </a:lstStyle>
          <a:p>
            <a:r>
              <a:rPr lang="en-US" dirty="0"/>
              <a:t>Click to edit Master title style</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tx2"/>
                </a:solidFill>
              </a:defRPr>
            </a:lvl1pPr>
          </a:lstStyle>
          <a:p>
            <a:fld id="{333F469A-9BA4-41D9-A358-7174319CB857}" type="datetime1">
              <a:rPr lang="en-US" smtClean="0"/>
              <a:t>9/20/2025</a:t>
            </a:fld>
            <a:endParaRPr lang="en-US"/>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42237630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519672"/>
            <a:ext cx="2843784" cy="338328"/>
          </a:xfrm>
          <a:prstGeom prst="rect">
            <a:avLst/>
          </a:prstGeom>
        </p:spPr>
        <p:txBody>
          <a:bodyPr vert="horz" lIns="91440" tIns="45720" rIns="91440" bIns="45720" rtlCol="0" anchor="ctr"/>
          <a:lstStyle>
            <a:lvl1pPr algn="l">
              <a:defRPr sz="800">
                <a:solidFill>
                  <a:schemeClr val="tx1"/>
                </a:solidFill>
              </a:defRPr>
            </a:lvl1pPr>
          </a:lstStyle>
          <a:p>
            <a:fld id="{E9D380B3-E270-4064-8D13-292A875F6C31}" type="datetime1">
              <a:rPr lang="en-US" smtClean="0"/>
              <a:t>9/20/2025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60536" y="6519672"/>
            <a:ext cx="2642616"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475720" y="6519672"/>
            <a:ext cx="457200" cy="338328"/>
          </a:xfrm>
          <a:prstGeom prst="rect">
            <a:avLst/>
          </a:prstGeom>
        </p:spPr>
        <p:txBody>
          <a:bodyPr vert="horz" lIns="91440" tIns="45720" rIns="91440" bIns="45720" rtlCol="0" anchor="ctr"/>
          <a:lstStyle>
            <a:lvl1pPr algn="r">
              <a:defRPr sz="800">
                <a:solidFill>
                  <a:schemeClr val="tx1"/>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3902450"/>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 id="2147483677" r:id="rId27"/>
    <p:sldLayoutId id="2147483678" r:id="rId28"/>
    <p:sldLayoutId id="2147483679" r:id="rId29"/>
    <p:sldLayoutId id="2147483680" r:id="rId30"/>
    <p:sldLayoutId id="2147483681" r:id="rId31"/>
    <p:sldLayoutId id="2147483682" r:id="rId32"/>
    <p:sldLayoutId id="2147483683" r:id="rId33"/>
    <p:sldLayoutId id="2147483684" r:id="rId34"/>
    <p:sldLayoutId id="2147483685" r:id="rId35"/>
    <p:sldLayoutId id="2147483686" r:id="rId36"/>
    <p:sldLayoutId id="2147483687" r:id="rId37"/>
    <p:sldLayoutId id="2147483688" r:id="rId38"/>
    <p:sldLayoutId id="2147483689" r:id="rId39"/>
    <p:sldLayoutId id="2147483690" r:id="rId40"/>
    <p:sldLayoutId id="2147483691" r:id="rId41"/>
    <p:sldLayoutId id="2147483692" r:id="rId42"/>
    <p:sldLayoutId id="2147483693" r:id="rId43"/>
    <p:sldLayoutId id="2147483694" r:id="rId44"/>
    <p:sldLayoutId id="2147483695" r:id="rId45"/>
    <p:sldLayoutId id="2147483696" r:id="rId46"/>
    <p:sldLayoutId id="2147483697" r:id="rId47"/>
    <p:sldLayoutId id="2147483698" r:id="rId48"/>
    <p:sldLayoutId id="2147483699" r:id="rId49"/>
    <p:sldLayoutId id="2147483700" r:id="rId50"/>
    <p:sldLayoutId id="2147483701" r:id="rId51"/>
  </p:sldLayoutIdLst>
  <p:hf sldNum="0" hdr="0" ftr="0" dt="0"/>
  <p:txStyles>
    <p:titleStyle>
      <a:lvl1pPr algn="l" defTabSz="914400" rtl="0" eaLnBrk="1" latinLnBrk="0" hangingPunct="1">
        <a:lnSpc>
          <a:spcPct val="90000"/>
        </a:lnSpc>
        <a:spcBef>
          <a:spcPct val="0"/>
        </a:spcBef>
        <a:buNone/>
        <a:defRPr sz="3200" b="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publicdomainpictures.net/en/view-image.php?image=40162&amp;picture=conversation" TargetMode="External"/><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publicdomainpictures.net/en/view-image.php?image=40162&amp;picture=conversation" TargetMode="External"/><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publicdomainpictures.net/en/view-image.php?image=40162&amp;picture=conversation" TargetMode="External"/><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publicdomainpictures.net/en/view-image.php?image=40162&amp;picture=conversation" TargetMode="External"/><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93AB0-FD5B-B621-DF65-6FD48956E61B}"/>
              </a:ext>
            </a:extLst>
          </p:cNvPr>
          <p:cNvSpPr>
            <a:spLocks noGrp="1"/>
          </p:cNvSpPr>
          <p:nvPr>
            <p:ph type="ctrTitle"/>
          </p:nvPr>
        </p:nvSpPr>
        <p:spPr>
          <a:xfrm>
            <a:off x="429768" y="4546745"/>
            <a:ext cx="11347704" cy="704088"/>
          </a:xfrm>
        </p:spPr>
        <p:txBody>
          <a:bodyPr anchor="b">
            <a:normAutofit/>
          </a:bodyPr>
          <a:lstStyle/>
          <a:p>
            <a:pPr algn="ctr"/>
            <a:r>
              <a:rPr lang="en-US" dirty="0"/>
              <a:t>JORNADA EN LA GRACIA</a:t>
            </a:r>
          </a:p>
        </p:txBody>
      </p:sp>
      <p:sp>
        <p:nvSpPr>
          <p:cNvPr id="3" name="Subtitle 2">
            <a:extLst>
              <a:ext uri="{FF2B5EF4-FFF2-40B4-BE49-F238E27FC236}">
                <a16:creationId xmlns:a16="http://schemas.microsoft.com/office/drawing/2014/main" id="{1237A3DD-EDF3-F95C-E72F-753F673825A4}"/>
              </a:ext>
            </a:extLst>
          </p:cNvPr>
          <p:cNvSpPr>
            <a:spLocks noGrp="1"/>
          </p:cNvSpPr>
          <p:nvPr>
            <p:ph type="subTitle" idx="1"/>
          </p:nvPr>
        </p:nvSpPr>
        <p:spPr>
          <a:xfrm>
            <a:off x="429768" y="5250833"/>
            <a:ext cx="11347704" cy="1400338"/>
          </a:xfrm>
        </p:spPr>
        <p:txBody>
          <a:bodyPr>
            <a:noAutofit/>
          </a:bodyPr>
          <a:lstStyle/>
          <a:p>
            <a:pPr algn="ctr"/>
            <a:r>
              <a:rPr lang="en-US" sz="4000" dirty="0">
                <a:latin typeface="Times New Roman" panose="02020603050405020304" pitchFamily="18" charset="0"/>
                <a:cs typeface="Times New Roman" panose="02020603050405020304" pitchFamily="18" charset="0"/>
              </a:rPr>
              <a:t>“La </a:t>
            </a:r>
            <a:r>
              <a:rPr lang="en-US" sz="4000" dirty="0" err="1">
                <a:latin typeface="Times New Roman" panose="02020603050405020304" pitchFamily="18" charset="0"/>
                <a:cs typeface="Times New Roman" panose="02020603050405020304" pitchFamily="18" charset="0"/>
              </a:rPr>
              <a:t>gracia</a:t>
            </a:r>
            <a:r>
              <a:rPr lang="en-US" sz="4000" dirty="0">
                <a:latin typeface="Times New Roman" panose="02020603050405020304" pitchFamily="18" charset="0"/>
                <a:cs typeface="Times New Roman" panose="02020603050405020304" pitchFamily="18" charset="0"/>
              </a:rPr>
              <a:t> se </a:t>
            </a:r>
            <a:r>
              <a:rPr lang="en-US" sz="4000" dirty="0" err="1">
                <a:latin typeface="Times New Roman" panose="02020603050405020304" pitchFamily="18" charset="0"/>
                <a:cs typeface="Times New Roman" panose="02020603050405020304" pitchFamily="18" charset="0"/>
              </a:rPr>
              <a:t>puede</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encontrar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cualquier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lugar</a:t>
            </a:r>
            <a:r>
              <a:rPr lang="en-US" sz="4000" dirty="0">
                <a:latin typeface="Times New Roman" panose="02020603050405020304" pitchFamily="18" charset="0"/>
                <a:cs typeface="Times New Roman" panose="02020603050405020304" pitchFamily="18" charset="0"/>
              </a:rPr>
              <a:t>” – </a:t>
            </a:r>
            <a:r>
              <a:rPr lang="en-US" sz="4000" dirty="0" err="1">
                <a:latin typeface="Times New Roman" panose="02020603050405020304" pitchFamily="18" charset="0"/>
                <a:cs typeface="Times New Roman" panose="02020603050405020304" pitchFamily="18" charset="0"/>
              </a:rPr>
              <a:t>parte</a:t>
            </a:r>
            <a:r>
              <a:rPr lang="en-US" sz="4000" dirty="0">
                <a:latin typeface="Times New Roman" panose="02020603050405020304" pitchFamily="18" charset="0"/>
                <a:cs typeface="Times New Roman" panose="02020603050405020304" pitchFamily="18" charset="0"/>
              </a:rPr>
              <a:t> II”</a:t>
            </a:r>
          </a:p>
        </p:txBody>
      </p:sp>
      <p:sp>
        <p:nvSpPr>
          <p:cNvPr id="8" name="Picture Placeholder 3">
            <a:extLst>
              <a:ext uri="{FF2B5EF4-FFF2-40B4-BE49-F238E27FC236}">
                <a16:creationId xmlns:a16="http://schemas.microsoft.com/office/drawing/2014/main" id="{713B699C-2F7B-60D1-C766-3A3597153B87}"/>
              </a:ext>
            </a:extLst>
          </p:cNvPr>
          <p:cNvSpPr>
            <a:spLocks noGrp="1"/>
          </p:cNvSpPr>
          <p:nvPr>
            <p:ph type="pic" sz="quarter" idx="13"/>
          </p:nvPr>
        </p:nvSpPr>
        <p:spPr>
          <a:xfrm>
            <a:off x="342901" y="343038"/>
            <a:ext cx="11506200" cy="3826191"/>
          </a:xfrm>
        </p:spPr>
        <p:txBody>
          <a:bodyPr/>
          <a:lstStyle/>
          <a:p>
            <a:endParaRPr lang="en-US" dirty="0"/>
          </a:p>
        </p:txBody>
      </p:sp>
    </p:spTree>
    <p:extLst>
      <p:ext uri="{BB962C8B-B14F-4D97-AF65-F5344CB8AC3E}">
        <p14:creationId xmlns:p14="http://schemas.microsoft.com/office/powerpoint/2010/main" val="297206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6B089-5A51-E65E-993B-FEF672D7BD4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4F1FC5-2F73-DC75-5179-F53BEC7FA525}"/>
              </a:ext>
            </a:extLst>
          </p:cNvPr>
          <p:cNvSpPr>
            <a:spLocks noGrp="1"/>
          </p:cNvSpPr>
          <p:nvPr>
            <p:ph idx="1"/>
          </p:nvPr>
        </p:nvSpPr>
        <p:spPr>
          <a:xfrm>
            <a:off x="195943" y="195943"/>
            <a:ext cx="11647713" cy="5366657"/>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Por mucho tiempo, Cornelio había demostrado curiosidad, había aprendido a alinearse con las tradiciones judías, y aunque se le seguía considerando un forastero, eso no le impidió acercarse lo más que pudo. Incluso sentía curiosidad por las prácticas judías de generosidad y compasión, poniendo en práctica en su propia vida lo que había visto en los demás.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4719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ED43A-1966-1008-42B8-FF41A6ED07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2CE242-CF14-5627-B221-FAD4C4859F30}"/>
              </a:ext>
            </a:extLst>
          </p:cNvPr>
          <p:cNvSpPr>
            <a:spLocks noGrp="1"/>
          </p:cNvSpPr>
          <p:nvPr>
            <p:ph idx="1"/>
          </p:nvPr>
        </p:nvSpPr>
        <p:spPr>
          <a:xfrm>
            <a:off x="5573484" y="646175"/>
            <a:ext cx="6270171" cy="5319196"/>
          </a:xfrm>
        </p:spPr>
        <p:txBody>
          <a:bodyPr>
            <a:normAutofit/>
          </a:bodyPr>
          <a:lstStyle/>
          <a:p>
            <a:pPr marL="0" indent="0">
              <a:buNone/>
            </a:pPr>
            <a:r>
              <a:rPr lang="es-ES" sz="4700" noProof="0" dirty="0">
                <a:latin typeface="Times New Roman" panose="02020603050405020304" pitchFamily="18" charset="0"/>
                <a:cs typeface="Times New Roman" panose="02020603050405020304" pitchFamily="18" charset="0"/>
              </a:rPr>
              <a:t>¿De qué manera ha observado cómo la curiosidad por Dios y de las cosas de Dios se refleja en la vida de las personas a su alrededor?</a:t>
            </a:r>
            <a:endParaRPr lang="es-MX" sz="4700" noProof="0" dirty="0">
              <a:latin typeface="Times New Roman" panose="02020603050405020304" pitchFamily="18" charset="0"/>
              <a:cs typeface="Times New Roman" panose="02020603050405020304" pitchFamily="18" charset="0"/>
            </a:endParaRPr>
          </a:p>
        </p:txBody>
      </p:sp>
      <p:pic>
        <p:nvPicPr>
          <p:cNvPr id="6" name="Picture 5" descr="A group of people's heads with colorful speech bubbles&#10;&#10;AI-generated content may be incorrect.">
            <a:extLst>
              <a:ext uri="{FF2B5EF4-FFF2-40B4-BE49-F238E27FC236}">
                <a16:creationId xmlns:a16="http://schemas.microsoft.com/office/drawing/2014/main" id="{4C101BF2-051A-3363-BB46-813D2A74E77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74171" y="646175"/>
            <a:ext cx="5399314" cy="5319196"/>
          </a:xfrm>
          <a:prstGeom prst="rect">
            <a:avLst/>
          </a:prstGeom>
        </p:spPr>
      </p:pic>
    </p:spTree>
    <p:extLst>
      <p:ext uri="{BB962C8B-B14F-4D97-AF65-F5344CB8AC3E}">
        <p14:creationId xmlns:p14="http://schemas.microsoft.com/office/powerpoint/2010/main" val="2506114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FBB0C-4E69-85E4-6F6A-A59001C164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9EC442-0ADD-3840-19CD-137798C9C4E4}"/>
              </a:ext>
            </a:extLst>
          </p:cNvPr>
          <p:cNvSpPr>
            <a:spLocks noGrp="1"/>
          </p:cNvSpPr>
          <p:nvPr>
            <p:ph type="title"/>
          </p:nvPr>
        </p:nvSpPr>
        <p:spPr>
          <a:xfrm>
            <a:off x="429768" y="283464"/>
            <a:ext cx="10652760" cy="924850"/>
          </a:xfrm>
        </p:spPr>
        <p:txBody>
          <a:bodyPr>
            <a:normAutofit/>
          </a:bodyPr>
          <a:lstStyle/>
          <a:p>
            <a:pPr algn="ctr"/>
            <a:r>
              <a:rPr lang="en-US" sz="4000" dirty="0">
                <a:latin typeface="Times New Roman" panose="02020603050405020304" pitchFamily="18" charset="0"/>
                <a:cs typeface="Times New Roman" panose="02020603050405020304" pitchFamily="18" charset="0"/>
              </a:rPr>
              <a:t> </a:t>
            </a:r>
            <a:r>
              <a:rPr lang="es-ES" sz="4000" dirty="0">
                <a:latin typeface="Times New Roman" panose="02020603050405020304" pitchFamily="18" charset="0"/>
                <a:cs typeface="Times New Roman" panose="02020603050405020304" pitchFamily="18" charset="0"/>
              </a:rPr>
              <a:t>3. A través del compañerismo</a:t>
            </a:r>
            <a:r>
              <a:rPr lang="en-US" sz="40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CF4F58C5-229E-32B8-4226-C7161BF447E2}"/>
              </a:ext>
            </a:extLst>
          </p:cNvPr>
          <p:cNvSpPr>
            <a:spLocks noGrp="1"/>
          </p:cNvSpPr>
          <p:nvPr>
            <p:ph idx="1"/>
          </p:nvPr>
        </p:nvSpPr>
        <p:spPr>
          <a:xfrm>
            <a:off x="429767" y="1208314"/>
            <a:ext cx="11413889" cy="5366222"/>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Nunca subestime el poder del compañerismo como un indicador de la gracia preveniente. Dios usa a las personas que se aparecen, a personas que están dispuestas a estar presentes en las tensiones y en las encrucijadas de la vida. Dios usa el compañerismo para alimentar el fuego de la curiosidad que arde en la vida de las personas.</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0655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3BAD1-4440-A567-CE24-E77DA917B4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331439-7F95-9BC5-8DEB-65D3F9BC2F06}"/>
              </a:ext>
            </a:extLst>
          </p:cNvPr>
          <p:cNvSpPr>
            <a:spLocks noGrp="1"/>
          </p:cNvSpPr>
          <p:nvPr>
            <p:ph idx="1"/>
          </p:nvPr>
        </p:nvSpPr>
        <p:spPr>
          <a:xfrm>
            <a:off x="429767" y="195943"/>
            <a:ext cx="11413889" cy="6378593"/>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Aunque Cornelio seguramente se mantenía alejado de los espacios íntimos de la cultura judía en su vida </a:t>
            </a:r>
          </a:p>
          <a:p>
            <a:pPr marL="0" indent="0">
              <a:buNone/>
            </a:pPr>
            <a:r>
              <a:rPr lang="es-ES" sz="4000" dirty="0">
                <a:latin typeface="Times New Roman" panose="02020603050405020304" pitchFamily="18" charset="0"/>
                <a:cs typeface="Times New Roman" panose="02020603050405020304" pitchFamily="18" charset="0"/>
              </a:rPr>
              <a:t>cotidiana, él se rodeaba constantemente de personas cuya fe, vidas y Dios llegaron a ejercer una influencia en él. </a:t>
            </a:r>
          </a:p>
        </p:txBody>
      </p:sp>
    </p:spTree>
    <p:extLst>
      <p:ext uri="{BB962C8B-B14F-4D97-AF65-F5344CB8AC3E}">
        <p14:creationId xmlns:p14="http://schemas.microsoft.com/office/powerpoint/2010/main" val="2259295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DF483-6A21-66B4-B558-804DA6E017A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4092F5-BEB9-1A3E-56ED-0D833D0AE15A}"/>
              </a:ext>
            </a:extLst>
          </p:cNvPr>
          <p:cNvSpPr>
            <a:spLocks noGrp="1"/>
          </p:cNvSpPr>
          <p:nvPr>
            <p:ph idx="1"/>
          </p:nvPr>
        </p:nvSpPr>
        <p:spPr>
          <a:xfrm>
            <a:off x="429767" y="1208314"/>
            <a:ext cx="11413889" cy="5366222"/>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Era muy estimado entre los judíos, por lo que no era un foráneo para las personas de fe. En particular, cuando la gracia preveniente lo llevó a un momento revelador, su primer acto de obediencia fue buscar la compañía de un cristiano judío que nunca había conocido: Pedro.</a:t>
            </a:r>
            <a:endParaRPr lang="es-MX" sz="400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4061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6FA68-3AC1-8A2F-0B68-1A171A958A0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E0F50D-C87F-ABED-9B84-05B37968731A}"/>
              </a:ext>
            </a:extLst>
          </p:cNvPr>
          <p:cNvSpPr>
            <a:spLocks noGrp="1"/>
          </p:cNvSpPr>
          <p:nvPr>
            <p:ph idx="1"/>
          </p:nvPr>
        </p:nvSpPr>
        <p:spPr>
          <a:xfrm>
            <a:off x="389055" y="511628"/>
            <a:ext cx="11413889" cy="5366222"/>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 gracia preveniente tiene la característica de alinear nuestra vida con las vidas de otros, ya sean judíos en </a:t>
            </a:r>
          </a:p>
          <a:p>
            <a:pPr marL="0" indent="0">
              <a:buNone/>
            </a:pPr>
            <a:r>
              <a:rPr lang="es-ES" sz="4000" dirty="0" err="1">
                <a:latin typeface="Times New Roman" panose="02020603050405020304" pitchFamily="18" charset="0"/>
                <a:cs typeface="Times New Roman" panose="02020603050405020304" pitchFamily="18" charset="0"/>
              </a:rPr>
              <a:t>Cesarea</a:t>
            </a:r>
            <a:r>
              <a:rPr lang="es-ES" sz="4000" dirty="0">
                <a:latin typeface="Times New Roman" panose="02020603050405020304" pitchFamily="18" charset="0"/>
                <a:cs typeface="Times New Roman" panose="02020603050405020304" pitchFamily="18" charset="0"/>
              </a:rPr>
              <a:t>, una novia, amigos, miembros de la familia o, en mi caso, una pareja cristiana que nos acompañó a mi esposa y a mí durante tres años en tres bases militares diferentes antes de que decidiéramos seguir a Jesús.</a:t>
            </a:r>
            <a:endParaRPr lang="es-MX" sz="400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5862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11E2D-1915-A5C4-14F5-A572ADF42D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1AE602-3C4C-57BE-C725-22FFDDCEB2E1}"/>
              </a:ext>
            </a:extLst>
          </p:cNvPr>
          <p:cNvSpPr>
            <a:spLocks noGrp="1"/>
          </p:cNvSpPr>
          <p:nvPr>
            <p:ph idx="1"/>
          </p:nvPr>
        </p:nvSpPr>
        <p:spPr>
          <a:xfrm>
            <a:off x="5573484" y="646175"/>
            <a:ext cx="6270171" cy="5319196"/>
          </a:xfrm>
        </p:spPr>
        <p:txBody>
          <a:bodyPr>
            <a:normAutofit/>
          </a:bodyPr>
          <a:lstStyle/>
          <a:p>
            <a:pPr marL="0" indent="0">
              <a:buNone/>
            </a:pPr>
            <a:r>
              <a:rPr lang="es-ES" sz="4800" dirty="0"/>
              <a:t>¿Quién es ese compañero que podría considerarlo a usted como un instrumento útil en su caminar espiritual?</a:t>
            </a:r>
            <a:endParaRPr lang="es-MX" sz="4700" noProof="0" dirty="0">
              <a:latin typeface="Times New Roman" panose="02020603050405020304" pitchFamily="18" charset="0"/>
              <a:cs typeface="Times New Roman" panose="02020603050405020304" pitchFamily="18" charset="0"/>
            </a:endParaRPr>
          </a:p>
        </p:txBody>
      </p:sp>
      <p:pic>
        <p:nvPicPr>
          <p:cNvPr id="6" name="Picture 5" descr="A group of people's heads with colorful speech bubbles&#10;&#10;AI-generated content may be incorrect.">
            <a:extLst>
              <a:ext uri="{FF2B5EF4-FFF2-40B4-BE49-F238E27FC236}">
                <a16:creationId xmlns:a16="http://schemas.microsoft.com/office/drawing/2014/main" id="{7B53AA36-3267-4952-9037-8C2F9150D93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74171" y="646175"/>
            <a:ext cx="5399314" cy="5319196"/>
          </a:xfrm>
          <a:prstGeom prst="rect">
            <a:avLst/>
          </a:prstGeom>
        </p:spPr>
      </p:pic>
    </p:spTree>
    <p:extLst>
      <p:ext uri="{BB962C8B-B14F-4D97-AF65-F5344CB8AC3E}">
        <p14:creationId xmlns:p14="http://schemas.microsoft.com/office/powerpoint/2010/main" val="1746339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6B02E-198D-3B4C-CFB2-FCCD1F0B62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D3EEAE-462B-88DB-6D23-168ABBA58489}"/>
              </a:ext>
            </a:extLst>
          </p:cNvPr>
          <p:cNvSpPr>
            <a:spLocks noGrp="1"/>
          </p:cNvSpPr>
          <p:nvPr>
            <p:ph type="title"/>
          </p:nvPr>
        </p:nvSpPr>
        <p:spPr>
          <a:xfrm>
            <a:off x="429768" y="283464"/>
            <a:ext cx="10652760" cy="924850"/>
          </a:xfrm>
        </p:spPr>
        <p:txBody>
          <a:bodyPr>
            <a:normAutofit/>
          </a:bodyPr>
          <a:lstStyle/>
          <a:p>
            <a:pPr algn="ctr"/>
            <a:r>
              <a:rPr lang="en-US" sz="4000" dirty="0">
                <a:latin typeface="Times New Roman" panose="02020603050405020304" pitchFamily="18" charset="0"/>
                <a:cs typeface="Times New Roman" panose="02020603050405020304" pitchFamily="18" charset="0"/>
              </a:rPr>
              <a:t>4. </a:t>
            </a:r>
            <a:r>
              <a:rPr lang="en-US" sz="4000" dirty="0" err="1">
                <a:latin typeface="Times New Roman" panose="02020603050405020304" pitchFamily="18" charset="0"/>
                <a:cs typeface="Times New Roman" panose="02020603050405020304" pitchFamily="18" charset="0"/>
              </a:rPr>
              <a:t>Convicciones</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internas</a:t>
            </a:r>
            <a:r>
              <a:rPr lang="en-US" sz="40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184872A7-DEBA-9C5D-4602-9CEBDB89EDD4}"/>
              </a:ext>
            </a:extLst>
          </p:cNvPr>
          <p:cNvSpPr>
            <a:spLocks noGrp="1"/>
          </p:cNvSpPr>
          <p:nvPr>
            <p:ph idx="1"/>
          </p:nvPr>
        </p:nvSpPr>
        <p:spPr>
          <a:xfrm>
            <a:off x="429768" y="1785257"/>
            <a:ext cx="11413889" cy="3755572"/>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Las decisiones marcan nuestro caminar en la gracia. Cada decisión que tomamos es evidencia de la gracia en acción. Las decisiones que nacen de la verdadera convicción son la evidencia de que el Espíritu de Dios está obrando en la vida de aquellos que buscan a Dios.</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7087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4FAE5-6CC8-D92E-103A-A79204514F3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22A9F7-4676-E725-72CC-8D70DC6C3BDE}"/>
              </a:ext>
            </a:extLst>
          </p:cNvPr>
          <p:cNvSpPr>
            <a:spLocks noGrp="1"/>
          </p:cNvSpPr>
          <p:nvPr>
            <p:ph idx="1"/>
          </p:nvPr>
        </p:nvSpPr>
        <p:spPr>
          <a:xfrm>
            <a:off x="429768" y="337457"/>
            <a:ext cx="11413889" cy="5203372"/>
          </a:xfrm>
        </p:spPr>
        <p:txBody>
          <a:bodyPr>
            <a:noAutofit/>
          </a:bodyPr>
          <a:lstStyle/>
          <a:p>
            <a:pPr marL="0" indent="0">
              <a:buNone/>
            </a:pPr>
            <a:r>
              <a:rPr lang="es-ES" sz="4000" noProof="0" dirty="0">
                <a:latin typeface="Times New Roman" panose="02020603050405020304" pitchFamily="18" charset="0"/>
                <a:cs typeface="Times New Roman" panose="02020603050405020304" pitchFamily="18" charset="0"/>
              </a:rPr>
              <a:t>Vemos la convicción en acción de varias maneras en la vida de Cornelio, como el momento en que decidió </a:t>
            </a:r>
          </a:p>
          <a:p>
            <a:pPr marL="0" indent="0">
              <a:buNone/>
            </a:pPr>
            <a:r>
              <a:rPr lang="es-ES" sz="4000" noProof="0" dirty="0">
                <a:latin typeface="Times New Roman" panose="02020603050405020304" pitchFamily="18" charset="0"/>
                <a:cs typeface="Times New Roman" panose="02020603050405020304" pitchFamily="18" charset="0"/>
              </a:rPr>
              <a:t>seguir la religión judía. Tenía la convicción de ayudar a los demás. Tenía la convicción de ser recto y de demostrar un comportamiento moral. Mostró convicción en su reacción al mandar a buscar a Pedro.</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868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373BD-45DF-0FDA-C2AE-25B12507E34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FF949A-9665-E25A-FFB1-9F8A2A09FBE8}"/>
              </a:ext>
            </a:extLst>
          </p:cNvPr>
          <p:cNvSpPr>
            <a:spLocks noGrp="1"/>
          </p:cNvSpPr>
          <p:nvPr>
            <p:ph idx="1"/>
          </p:nvPr>
        </p:nvSpPr>
        <p:spPr>
          <a:xfrm>
            <a:off x="429768" y="337457"/>
            <a:ext cx="11413889" cy="6106886"/>
          </a:xfrm>
        </p:spPr>
        <p:txBody>
          <a:bodyPr>
            <a:noAutofit/>
          </a:bodyPr>
          <a:lstStyle/>
          <a:p>
            <a:pPr marL="0" indent="0">
              <a:buNone/>
            </a:pPr>
            <a:r>
              <a:rPr lang="es-ES" sz="4000" noProof="0" dirty="0">
                <a:latin typeface="Times New Roman" panose="02020603050405020304" pitchFamily="18" charset="0"/>
                <a:cs typeface="Times New Roman" panose="02020603050405020304" pitchFamily="18" charset="0"/>
              </a:rPr>
              <a:t>La convicción es la gracia que comienza a alinear nuestra vida con el reino de Dios antes de que hagamos de ese Reino nuestro hogar. Por eso el discipulado es tan importante. El discipulado no comienza en el momento de la conversión. El discipulado ocurre a lo largo del sendero en la gracia; al nutrir, fomentar y facilitar la obra que Dios ya está haciendo en la vida de una persona.</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5281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D560-3ABD-296F-C5F5-9DF05CDF41B1}"/>
              </a:ext>
            </a:extLst>
          </p:cNvPr>
          <p:cNvSpPr>
            <a:spLocks noGrp="1"/>
          </p:cNvSpPr>
          <p:nvPr>
            <p:ph type="title"/>
          </p:nvPr>
        </p:nvSpPr>
        <p:spPr>
          <a:xfrm>
            <a:off x="429768" y="283464"/>
            <a:ext cx="10652760" cy="924850"/>
          </a:xfrm>
        </p:spPr>
        <p:txBody>
          <a:bodyPr>
            <a:normAutofit/>
          </a:bodyPr>
          <a:lstStyle/>
          <a:p>
            <a:pPr algn="ctr"/>
            <a:r>
              <a:rPr lang="en-US" sz="4000" dirty="0">
                <a:latin typeface="Times New Roman" panose="02020603050405020304" pitchFamily="18" charset="0"/>
                <a:cs typeface="Times New Roman" panose="02020603050405020304" pitchFamily="18" charset="0"/>
              </a:rPr>
              <a:t>1. En la </a:t>
            </a:r>
            <a:r>
              <a:rPr lang="en-US" sz="4000" dirty="0" err="1">
                <a:latin typeface="Times New Roman" panose="02020603050405020304" pitchFamily="18" charset="0"/>
                <a:cs typeface="Times New Roman" panose="02020603050405020304" pitchFamily="18" charset="0"/>
              </a:rPr>
              <a:t>encrucijada</a:t>
            </a:r>
            <a:endParaRPr lang="en-US"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E72B10C-13F2-5B1E-2D18-43243DA65F50}"/>
              </a:ext>
            </a:extLst>
          </p:cNvPr>
          <p:cNvSpPr>
            <a:spLocks noGrp="1"/>
          </p:cNvSpPr>
          <p:nvPr>
            <p:ph idx="1"/>
          </p:nvPr>
        </p:nvSpPr>
        <p:spPr>
          <a:xfrm>
            <a:off x="429767" y="1544030"/>
            <a:ext cx="11413889" cy="3985914"/>
          </a:xfrm>
        </p:spPr>
        <p:txBody>
          <a:bodyPr>
            <a:normAutofit fontScale="77500" lnSpcReduction="20000"/>
          </a:bodyPr>
          <a:lstStyle/>
          <a:p>
            <a:pPr marL="0" indent="0">
              <a:buNone/>
            </a:pPr>
            <a:r>
              <a:rPr lang="es-ES" sz="4700" dirty="0">
                <a:latin typeface="Times New Roman" panose="02020603050405020304" pitchFamily="18" charset="0"/>
                <a:cs typeface="Times New Roman" panose="02020603050405020304" pitchFamily="18" charset="0"/>
              </a:rPr>
              <a:t>La historia de la celebración de Cornelio ocurre en la ciudad de </a:t>
            </a:r>
            <a:r>
              <a:rPr lang="es-ES" sz="4700" dirty="0" err="1">
                <a:latin typeface="Times New Roman" panose="02020603050405020304" pitchFamily="18" charset="0"/>
                <a:cs typeface="Times New Roman" panose="02020603050405020304" pitchFamily="18" charset="0"/>
              </a:rPr>
              <a:t>Cesarea</a:t>
            </a:r>
            <a:r>
              <a:rPr lang="es-ES" sz="4700" dirty="0">
                <a:latin typeface="Times New Roman" panose="02020603050405020304" pitchFamily="18" charset="0"/>
                <a:cs typeface="Times New Roman" panose="02020603050405020304" pitchFamily="18" charset="0"/>
              </a:rPr>
              <a:t>, aunque representaba el epicentro de los eventos políticos en la región, también era una especie de encrucijada en el mundo judío-gentil. A diferencia de los bastiones judíos como Belén, Jerusalén o incluso Jope, </a:t>
            </a:r>
            <a:r>
              <a:rPr lang="es-ES" sz="4700" dirty="0" err="1">
                <a:latin typeface="Times New Roman" panose="02020603050405020304" pitchFamily="18" charset="0"/>
                <a:cs typeface="Times New Roman" panose="02020603050405020304" pitchFamily="18" charset="0"/>
              </a:rPr>
              <a:t>Cesarea</a:t>
            </a:r>
            <a:r>
              <a:rPr lang="es-ES" sz="4700" dirty="0">
                <a:latin typeface="Times New Roman" panose="02020603050405020304" pitchFamily="18" charset="0"/>
                <a:cs typeface="Times New Roman" panose="02020603050405020304" pitchFamily="18" charset="0"/>
              </a:rPr>
              <a:t> era un espacio único de colisión entre la autoridad romana y la influencia religiosa judía, que a menudo generaba tensión.</a:t>
            </a:r>
            <a:endParaRPr lang="es-MX" sz="47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471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B87B1-A23F-E9A4-857A-7C733F3772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79DFF4-7EBB-AEE6-4CE1-40AC81366363}"/>
              </a:ext>
            </a:extLst>
          </p:cNvPr>
          <p:cNvSpPr>
            <a:spLocks noGrp="1"/>
          </p:cNvSpPr>
          <p:nvPr>
            <p:ph idx="1"/>
          </p:nvPr>
        </p:nvSpPr>
        <p:spPr>
          <a:xfrm>
            <a:off x="429768" y="337457"/>
            <a:ext cx="11413889" cy="6106886"/>
          </a:xfrm>
        </p:spPr>
        <p:txBody>
          <a:bodyPr>
            <a:noAutofit/>
          </a:bodyPr>
          <a:lstStyle/>
          <a:p>
            <a:pPr marL="0" indent="0">
              <a:buNone/>
            </a:pPr>
            <a:r>
              <a:rPr lang="es-ES" sz="4000" noProof="0" dirty="0">
                <a:latin typeface="Times New Roman" panose="02020603050405020304" pitchFamily="18" charset="0"/>
                <a:cs typeface="Times New Roman" panose="02020603050405020304" pitchFamily="18" charset="0"/>
              </a:rPr>
              <a:t> La gracia preveniente estuvo operando desde las primeras instancias en que se hace mención de la vida de Cornelio. Para cuando Pedro entró en la historia, Cornelio ya estaba bajo la atracción de la gracia. Todo lo que Cornelio necesitaba era que alguien le explicara lo que ya estaba experimentando, lo que ya lo había cautivado.</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3570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F704B-B1D0-7AA8-7A97-16D0D5A79F5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4492B0-1317-410D-A733-6BD9C2236B94}"/>
              </a:ext>
            </a:extLst>
          </p:cNvPr>
          <p:cNvSpPr>
            <a:spLocks noGrp="1"/>
          </p:cNvSpPr>
          <p:nvPr>
            <p:ph idx="1"/>
          </p:nvPr>
        </p:nvSpPr>
        <p:spPr>
          <a:xfrm>
            <a:off x="5573484" y="646175"/>
            <a:ext cx="6270171" cy="5319196"/>
          </a:xfrm>
        </p:spPr>
        <p:txBody>
          <a:bodyPr>
            <a:normAutofit/>
          </a:bodyPr>
          <a:lstStyle/>
          <a:p>
            <a:pPr marL="0" indent="0">
              <a:buNone/>
            </a:pPr>
            <a:r>
              <a:rPr lang="es-ES" sz="4800" dirty="0"/>
              <a:t>¿Qué aspectos del Reino experimentó usted incluso antes de haber hecho del reino de Dios su hogar?</a:t>
            </a:r>
            <a:endParaRPr lang="es-MX" sz="4700" noProof="0" dirty="0">
              <a:latin typeface="Times New Roman" panose="02020603050405020304" pitchFamily="18" charset="0"/>
              <a:cs typeface="Times New Roman" panose="02020603050405020304" pitchFamily="18" charset="0"/>
            </a:endParaRPr>
          </a:p>
        </p:txBody>
      </p:sp>
      <p:pic>
        <p:nvPicPr>
          <p:cNvPr id="6" name="Picture 5" descr="A group of people's heads with colorful speech bubbles&#10;&#10;AI-generated content may be incorrect.">
            <a:extLst>
              <a:ext uri="{FF2B5EF4-FFF2-40B4-BE49-F238E27FC236}">
                <a16:creationId xmlns:a16="http://schemas.microsoft.com/office/drawing/2014/main" id="{254733EC-8A86-A42F-6C05-85A5C3E6FA7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74171" y="646175"/>
            <a:ext cx="5399314" cy="5319196"/>
          </a:xfrm>
          <a:prstGeom prst="rect">
            <a:avLst/>
          </a:prstGeom>
        </p:spPr>
      </p:pic>
    </p:spTree>
    <p:extLst>
      <p:ext uri="{BB962C8B-B14F-4D97-AF65-F5344CB8AC3E}">
        <p14:creationId xmlns:p14="http://schemas.microsoft.com/office/powerpoint/2010/main" val="3091456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87C04-CD71-3C72-B958-32623B44C3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C2BA28-7667-9398-1B36-1382AA7F26F9}"/>
              </a:ext>
            </a:extLst>
          </p:cNvPr>
          <p:cNvSpPr>
            <a:spLocks noGrp="1"/>
          </p:cNvSpPr>
          <p:nvPr>
            <p:ph idx="1"/>
          </p:nvPr>
        </p:nvSpPr>
        <p:spPr>
          <a:xfrm>
            <a:off x="429768" y="359229"/>
            <a:ext cx="11318536" cy="5902675"/>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 La vida de Cornelio reflejaba los aspectos únicos de esa encrucijada. Aunque era un centurión (un comandante militar), también era temeroso de Dios mostrando una inclinación hacia la tradición monoteísta de los judíos. </a:t>
            </a:r>
          </a:p>
          <a:p>
            <a:pPr marL="0" indent="0">
              <a:buNone/>
            </a:pPr>
            <a:r>
              <a:rPr lang="es-ES" sz="4000" dirty="0">
                <a:latin typeface="Times New Roman" panose="02020603050405020304" pitchFamily="18" charset="0"/>
                <a:cs typeface="Times New Roman" panose="02020603050405020304" pitchFamily="18" charset="0"/>
              </a:rPr>
              <a:t>¿Qué significa eso?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510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B9E60-E406-5DED-4F26-6FAACE83C5E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FBE9E3-759B-4518-8883-09CC2EA48D5F}"/>
              </a:ext>
            </a:extLst>
          </p:cNvPr>
          <p:cNvSpPr>
            <a:spLocks noGrp="1"/>
          </p:cNvSpPr>
          <p:nvPr>
            <p:ph idx="1"/>
          </p:nvPr>
        </p:nvSpPr>
        <p:spPr>
          <a:xfrm>
            <a:off x="429768" y="359229"/>
            <a:ext cx="11318536" cy="5902675"/>
          </a:xfrm>
        </p:spPr>
        <p:txBody>
          <a:bodyPr>
            <a:noAutofit/>
          </a:bodyPr>
          <a:lstStyle/>
          <a:p>
            <a:pPr marL="0" indent="0">
              <a:buNone/>
            </a:pPr>
            <a:r>
              <a:rPr lang="es-ES" sz="4000" noProof="0" dirty="0">
                <a:latin typeface="Times New Roman" panose="02020603050405020304" pitchFamily="18" charset="0"/>
                <a:cs typeface="Times New Roman" panose="02020603050405020304" pitchFamily="18" charset="0"/>
              </a:rPr>
              <a:t> La gracia a menudo se infiltra en situaciones de tensión en las encrucijadas de la vida. Los cristianos harían bien en prestar mayor atención a las encrucijadas de la vida de las personas, esos lugares de tensión donde los mundos apenas se mantienen unidos o donde colisiones muy peculiares han creado oportunidades para la gracia.</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907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54695-B958-A7A0-413D-8D5FD131C2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434EDF-FAB1-E2CD-706D-26F22CDC3CA5}"/>
              </a:ext>
            </a:extLst>
          </p:cNvPr>
          <p:cNvSpPr>
            <a:spLocks noGrp="1"/>
          </p:cNvSpPr>
          <p:nvPr>
            <p:ph idx="1"/>
          </p:nvPr>
        </p:nvSpPr>
        <p:spPr>
          <a:xfrm>
            <a:off x="429768" y="359229"/>
            <a:ext cx="11318536" cy="5902675"/>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Volviendo al amigo ateo que conocimos al comienzo de esta lección, se podría decir que su reciente recuperación del cáncer y la invitación a la iglesia de su novia se convirtieron en una especie de encrucijada para él. La gracia preveniente se puede encontrar a menudo en aquellos lugares donde convergen las tensiones.</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5220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9703A-D355-4541-3035-4F426408DF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84BEAF-E480-88CA-57BB-F35FC22C7C5F}"/>
              </a:ext>
            </a:extLst>
          </p:cNvPr>
          <p:cNvSpPr>
            <a:spLocks noGrp="1"/>
          </p:cNvSpPr>
          <p:nvPr>
            <p:ph idx="1"/>
          </p:nvPr>
        </p:nvSpPr>
        <p:spPr>
          <a:xfrm>
            <a:off x="6335487" y="646174"/>
            <a:ext cx="5500115" cy="5798169"/>
          </a:xfrm>
        </p:spPr>
        <p:txBody>
          <a:bodyPr>
            <a:normAutofit lnSpcReduction="10000"/>
          </a:bodyPr>
          <a:lstStyle/>
          <a:p>
            <a:pPr marL="0" indent="0" algn="ctr">
              <a:buNone/>
            </a:pPr>
            <a:r>
              <a:rPr lang="es-ES" sz="5400" dirty="0">
                <a:latin typeface="Times New Roman" panose="02020603050405020304" pitchFamily="18" charset="0"/>
                <a:cs typeface="Times New Roman" panose="02020603050405020304" pitchFamily="18" charset="0"/>
              </a:rPr>
              <a:t>¿Cuáles son algunas de las encrucijadas en las que ha discernido que Dios ha obrado en su vida?</a:t>
            </a:r>
            <a:r>
              <a:rPr lang="es-ES" sz="4800" dirty="0">
                <a:latin typeface="Times New Roman" panose="02020603050405020304" pitchFamily="18" charset="0"/>
                <a:cs typeface="Times New Roman" panose="02020603050405020304" pitchFamily="18" charset="0"/>
              </a:rPr>
              <a:t>  </a:t>
            </a:r>
            <a:endParaRPr lang="es-MX" sz="4800" noProof="0" dirty="0">
              <a:latin typeface="Times New Roman" panose="02020603050405020304" pitchFamily="18" charset="0"/>
              <a:cs typeface="Times New Roman" panose="02020603050405020304" pitchFamily="18" charset="0"/>
            </a:endParaRPr>
          </a:p>
        </p:txBody>
      </p:sp>
      <p:pic>
        <p:nvPicPr>
          <p:cNvPr id="6" name="Picture 5" descr="A group of people's heads with colorful speech bubbles&#10;&#10;AI-generated content may be incorrect.">
            <a:extLst>
              <a:ext uri="{FF2B5EF4-FFF2-40B4-BE49-F238E27FC236}">
                <a16:creationId xmlns:a16="http://schemas.microsoft.com/office/drawing/2014/main" id="{DB6751A4-295F-5268-4B77-4FB7D984D21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05543" y="646175"/>
            <a:ext cx="5399314" cy="5319196"/>
          </a:xfrm>
          <a:prstGeom prst="rect">
            <a:avLst/>
          </a:prstGeom>
        </p:spPr>
      </p:pic>
    </p:spTree>
    <p:extLst>
      <p:ext uri="{BB962C8B-B14F-4D97-AF65-F5344CB8AC3E}">
        <p14:creationId xmlns:p14="http://schemas.microsoft.com/office/powerpoint/2010/main" val="3661960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0539C-3F99-9009-B442-4079F3E3DE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293D7E-0138-7487-F229-BB551A82D792}"/>
              </a:ext>
            </a:extLst>
          </p:cNvPr>
          <p:cNvSpPr>
            <a:spLocks noGrp="1"/>
          </p:cNvSpPr>
          <p:nvPr>
            <p:ph type="title"/>
          </p:nvPr>
        </p:nvSpPr>
        <p:spPr>
          <a:xfrm>
            <a:off x="429768" y="283464"/>
            <a:ext cx="10652760" cy="924850"/>
          </a:xfrm>
        </p:spPr>
        <p:txBody>
          <a:bodyPr>
            <a:normAutofit/>
          </a:bodyPr>
          <a:lstStyle/>
          <a:p>
            <a:pPr algn="ctr"/>
            <a:r>
              <a:rPr lang="en-US" sz="4000" dirty="0">
                <a:latin typeface="Times New Roman" panose="02020603050405020304" pitchFamily="18" charset="0"/>
                <a:cs typeface="Times New Roman" panose="02020603050405020304" pitchFamily="18" charset="0"/>
              </a:rPr>
              <a:t> 2. Por </a:t>
            </a:r>
            <a:r>
              <a:rPr lang="en-US" sz="4000" dirty="0" err="1">
                <a:latin typeface="Times New Roman" panose="02020603050405020304" pitchFamily="18" charset="0"/>
                <a:cs typeface="Times New Roman" panose="02020603050405020304" pitchFamily="18" charset="0"/>
              </a:rPr>
              <a:t>curiosidad</a:t>
            </a:r>
            <a:r>
              <a:rPr lang="en-US" sz="40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75813B59-8612-7FFD-5EDC-AE4CFBFD40B4}"/>
              </a:ext>
            </a:extLst>
          </p:cNvPr>
          <p:cNvSpPr>
            <a:spLocks noGrp="1"/>
          </p:cNvSpPr>
          <p:nvPr>
            <p:ph idx="1"/>
          </p:nvPr>
        </p:nvSpPr>
        <p:spPr>
          <a:xfrm>
            <a:off x="429767" y="1544030"/>
            <a:ext cx="11413889" cy="3985914"/>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En el libro el Camino, la Verdad y la Vida, el Dr. </a:t>
            </a:r>
            <a:r>
              <a:rPr lang="es-ES" sz="4000" dirty="0" err="1">
                <a:latin typeface="Times New Roman" panose="02020603050405020304" pitchFamily="18" charset="0"/>
                <a:cs typeface="Times New Roman" panose="02020603050405020304" pitchFamily="18" charset="0"/>
              </a:rPr>
              <a:t>Busic</a:t>
            </a:r>
            <a:r>
              <a:rPr lang="es-ES" sz="4000" dirty="0">
                <a:latin typeface="Times New Roman" panose="02020603050405020304" pitchFamily="18" charset="0"/>
                <a:cs typeface="Times New Roman" panose="02020603050405020304" pitchFamily="18" charset="0"/>
              </a:rPr>
              <a:t> cita a Lovett </a:t>
            </a:r>
            <a:r>
              <a:rPr lang="es-ES" sz="4000" dirty="0" err="1">
                <a:latin typeface="Times New Roman" panose="02020603050405020304" pitchFamily="18" charset="0"/>
                <a:cs typeface="Times New Roman" panose="02020603050405020304" pitchFamily="18" charset="0"/>
              </a:rPr>
              <a:t>Weems</a:t>
            </a:r>
            <a:r>
              <a:rPr lang="es-ES" sz="4000" dirty="0">
                <a:latin typeface="Times New Roman" panose="02020603050405020304" pitchFamily="18" charset="0"/>
                <a:cs typeface="Times New Roman" panose="02020603050405020304" pitchFamily="18" charset="0"/>
              </a:rPr>
              <a:t>, quien dijo: “Dios nos busca antes de que nosotros lo busquemos a Él. La iniciativa de salvación reposa en Dios desde el principio. Antes de que diéramos el primer paso, Dios ya estaba allí”.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7848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13C72-08C9-2BF2-6B32-F47CECA25B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622DE4-212C-90CE-EB6D-2033557EE5EF}"/>
              </a:ext>
            </a:extLst>
          </p:cNvPr>
          <p:cNvSpPr>
            <a:spLocks noGrp="1"/>
          </p:cNvSpPr>
          <p:nvPr>
            <p:ph idx="1"/>
          </p:nvPr>
        </p:nvSpPr>
        <p:spPr>
          <a:xfrm>
            <a:off x="389055" y="228599"/>
            <a:ext cx="11413889" cy="6237515"/>
          </a:xfrm>
        </p:spPr>
        <p:txBody>
          <a:bodyPr>
            <a:normAutofit lnSpcReduction="10000"/>
          </a:bodyPr>
          <a:lstStyle/>
          <a:p>
            <a:pPr marL="0" indent="0">
              <a:buNone/>
            </a:pPr>
            <a:r>
              <a:rPr lang="es-ES" sz="4000" dirty="0">
                <a:latin typeface="Times New Roman" panose="02020603050405020304" pitchFamily="18" charset="0"/>
                <a:cs typeface="Times New Roman" panose="02020603050405020304" pitchFamily="18" charset="0"/>
              </a:rPr>
              <a:t>En pocas palabras, nadie se despierta por su propia voluntad diciendo: “Creo que hoy es una buena idea pensar en Dios”. Cualquiera que comience a ir en </a:t>
            </a:r>
            <a:r>
              <a:rPr lang="es-ES" sz="4000" dirty="0" err="1">
                <a:latin typeface="Times New Roman" panose="02020603050405020304" pitchFamily="18" charset="0"/>
                <a:cs typeface="Times New Roman" panose="02020603050405020304" pitchFamily="18" charset="0"/>
              </a:rPr>
              <a:t>pos</a:t>
            </a:r>
            <a:r>
              <a:rPr lang="es-ES" sz="4000" dirty="0">
                <a:latin typeface="Times New Roman" panose="02020603050405020304" pitchFamily="18" charset="0"/>
                <a:cs typeface="Times New Roman" panose="02020603050405020304" pitchFamily="18" charset="0"/>
              </a:rPr>
              <a:t> de Dios ya está bajo la atracción de la gracia. Esta verdad a menudo se refleja mostrando curiosidad. La curiosidad es uno de mis ejemplos favoritos de la gracia preveniente de Dios. Las personas hacen preguntas, aparecen en lugares que normalmente no visitarían. Pasan más tiempo de lo que solían hacerlo.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5371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5CAD7-1B27-9424-D7A3-4E3F8D2C4F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A96D2B-F0A9-0974-B473-C6003DD9DA62}"/>
              </a:ext>
            </a:extLst>
          </p:cNvPr>
          <p:cNvSpPr>
            <a:spLocks noGrp="1"/>
          </p:cNvSpPr>
          <p:nvPr>
            <p:ph idx="1"/>
          </p:nvPr>
        </p:nvSpPr>
        <p:spPr>
          <a:xfrm>
            <a:off x="429767" y="381000"/>
            <a:ext cx="11413889" cy="5148944"/>
          </a:xfrm>
        </p:spPr>
        <p:txBody>
          <a:bodyPr>
            <a:normAutofit lnSpcReduction="10000"/>
          </a:bodyPr>
          <a:lstStyle/>
          <a:p>
            <a:pPr marL="0" indent="0">
              <a:buNone/>
            </a:pPr>
            <a:r>
              <a:rPr lang="es-ES" sz="4700" dirty="0">
                <a:latin typeface="Times New Roman" panose="02020603050405020304" pitchFamily="18" charset="0"/>
                <a:cs typeface="Times New Roman" panose="02020603050405020304" pitchFamily="18" charset="0"/>
              </a:rPr>
              <a:t>Desafortunadamente, los cristianos bien </a:t>
            </a:r>
          </a:p>
          <a:p>
            <a:pPr marL="0" indent="0">
              <a:buNone/>
            </a:pPr>
            <a:r>
              <a:rPr lang="es-ES" sz="4700" dirty="0">
                <a:latin typeface="Times New Roman" panose="02020603050405020304" pitchFamily="18" charset="0"/>
                <a:cs typeface="Times New Roman" panose="02020603050405020304" pitchFamily="18" charset="0"/>
              </a:rPr>
              <a:t>intencionados a menudo sabotean estos momentos. Sentimos la presión de “salvar a alguien”, nos enfocamos en “cerrar el trato”. Sin embargo, la belleza de la gracia preveniente es saber que Dios ya está obrando.  </a:t>
            </a:r>
            <a:endParaRPr lang="es-MX" sz="47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4258174"/>
      </p:ext>
    </p:extLst>
  </p:cSld>
  <p:clrMapOvr>
    <a:masterClrMapping/>
  </p:clrMapOvr>
</p:sld>
</file>

<file path=ppt/theme/theme1.xml><?xml version="1.0" encoding="utf-8"?>
<a:theme xmlns:a="http://schemas.openxmlformats.org/drawingml/2006/main" name="Dune">
  <a:themeElements>
    <a:clrScheme name="Dune">
      <a:dk1>
        <a:srgbClr val="131313"/>
      </a:dk1>
      <a:lt1>
        <a:sysClr val="window" lastClr="FFFFFF"/>
      </a:lt1>
      <a:dk2>
        <a:srgbClr val="203430"/>
      </a:dk2>
      <a:lt2>
        <a:srgbClr val="F0EDE6"/>
      </a:lt2>
      <a:accent1>
        <a:srgbClr val="A57361"/>
      </a:accent1>
      <a:accent2>
        <a:srgbClr val="CD9979"/>
      </a:accent2>
      <a:accent3>
        <a:srgbClr val="4E6C67"/>
      </a:accent3>
      <a:accent4>
        <a:srgbClr val="BA958C"/>
      </a:accent4>
      <a:accent5>
        <a:srgbClr val="A08C60"/>
      </a:accent5>
      <a:accent6>
        <a:srgbClr val="956969"/>
      </a:accent6>
      <a:hlink>
        <a:srgbClr val="B0685E"/>
      </a:hlink>
      <a:folHlink>
        <a:srgbClr val="5E827E"/>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ne" id="{826328CA-5F67-4711-B85D-145ABD90F0C2}" vid="{19057A55-7D5A-4630-9E53-CA5ED6447771}"/>
    </a:ext>
  </a:extLst>
</a:theme>
</file>

<file path=docProps/app.xml><?xml version="1.0" encoding="utf-8"?>
<Properties xmlns="http://schemas.openxmlformats.org/officeDocument/2006/extended-properties" xmlns:vt="http://schemas.openxmlformats.org/officeDocument/2006/docPropsVTypes">
  <TotalTime>264</TotalTime>
  <Words>1088</Words>
  <Application>Microsoft Office PowerPoint</Application>
  <PresentationFormat>Widescreen</PresentationFormat>
  <Paragraphs>33</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Neue Haas Grotesk Text Pro</vt:lpstr>
      <vt:lpstr>Times New Roman</vt:lpstr>
      <vt:lpstr>Dune</vt:lpstr>
      <vt:lpstr>JORNADA EN LA GRACIA</vt:lpstr>
      <vt:lpstr>1. En la encrucijada</vt:lpstr>
      <vt:lpstr>PowerPoint Presentation</vt:lpstr>
      <vt:lpstr>PowerPoint Presentation</vt:lpstr>
      <vt:lpstr>PowerPoint Presentation</vt:lpstr>
      <vt:lpstr>PowerPoint Presentation</vt:lpstr>
      <vt:lpstr> 2. Por curiosidad </vt:lpstr>
      <vt:lpstr>PowerPoint Presentation</vt:lpstr>
      <vt:lpstr>PowerPoint Presentation</vt:lpstr>
      <vt:lpstr>PowerPoint Presentation</vt:lpstr>
      <vt:lpstr>PowerPoint Presentation</vt:lpstr>
      <vt:lpstr> 3. A través del compañerismo </vt:lpstr>
      <vt:lpstr>PowerPoint Presentation</vt:lpstr>
      <vt:lpstr>PowerPoint Presentation</vt:lpstr>
      <vt:lpstr>PowerPoint Presentation</vt:lpstr>
      <vt:lpstr>PowerPoint Presentation</vt:lpstr>
      <vt:lpstr>4. Convicciones internas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Deida</dc:creator>
  <cp:lastModifiedBy>Daniel Deida</cp:lastModifiedBy>
  <cp:revision>7</cp:revision>
  <dcterms:created xsi:type="dcterms:W3CDTF">2025-08-07T18:13:19Z</dcterms:created>
  <dcterms:modified xsi:type="dcterms:W3CDTF">2025-09-21T04:20:59Z</dcterms:modified>
</cp:coreProperties>
</file>