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64" r:id="rId4"/>
    <p:sldId id="265" r:id="rId5"/>
    <p:sldId id="267" r:id="rId6"/>
    <p:sldId id="266" r:id="rId7"/>
    <p:sldId id="269" r:id="rId8"/>
    <p:sldId id="270" r:id="rId9"/>
    <p:sldId id="268"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Deida" userId="61cd4d5c59c1c102" providerId="LiveId" clId="{D5D3C279-51F7-4A3A-A5ED-BB896073A3C3}"/>
    <pc:docChg chg="custSel delSld modSld">
      <pc:chgData name="Daniel Deida" userId="61cd4d5c59c1c102" providerId="LiveId" clId="{D5D3C279-51F7-4A3A-A5ED-BB896073A3C3}" dt="2025-08-17T00:56:31.557" v="140" actId="1076"/>
      <pc:docMkLst>
        <pc:docMk/>
      </pc:docMkLst>
      <pc:sldChg chg="modSp mod">
        <pc:chgData name="Daniel Deida" userId="61cd4d5c59c1c102" providerId="LiveId" clId="{D5D3C279-51F7-4A3A-A5ED-BB896073A3C3}" dt="2025-08-17T00:53:07.435" v="1" actId="20577"/>
        <pc:sldMkLst>
          <pc:docMk/>
          <pc:sldMk cId="297206600" sldId="256"/>
        </pc:sldMkLst>
        <pc:spChg chg="mod">
          <ac:chgData name="Daniel Deida" userId="61cd4d5c59c1c102" providerId="LiveId" clId="{D5D3C279-51F7-4A3A-A5ED-BB896073A3C3}" dt="2025-08-17T00:53:07.435" v="1" actId="20577"/>
          <ac:spMkLst>
            <pc:docMk/>
            <pc:sldMk cId="297206600" sldId="256"/>
            <ac:spMk id="3" creationId="{1237A3DD-EDF3-F95C-E72F-753F673825A4}"/>
          </ac:spMkLst>
        </pc:spChg>
      </pc:sldChg>
      <pc:sldChg chg="modSp mod">
        <pc:chgData name="Daniel Deida" userId="61cd4d5c59c1c102" providerId="LiveId" clId="{D5D3C279-51F7-4A3A-A5ED-BB896073A3C3}" dt="2025-08-17T00:56:31.557" v="140" actId="1076"/>
        <pc:sldMkLst>
          <pc:docMk/>
          <pc:sldMk cId="1474471731" sldId="257"/>
        </pc:sldMkLst>
        <pc:spChg chg="mod">
          <ac:chgData name="Daniel Deida" userId="61cd4d5c59c1c102" providerId="LiveId" clId="{D5D3C279-51F7-4A3A-A5ED-BB896073A3C3}" dt="2025-08-17T00:56:31.557" v="140" actId="1076"/>
          <ac:spMkLst>
            <pc:docMk/>
            <pc:sldMk cId="1474471731" sldId="257"/>
            <ac:spMk id="3" creationId="{7E72B10C-13F2-5B1E-2D18-43243DA65F50}"/>
          </ac:spMkLst>
        </pc:spChg>
      </pc:sldChg>
      <pc:sldChg chg="del">
        <pc:chgData name="Daniel Deida" userId="61cd4d5c59c1c102" providerId="LiveId" clId="{D5D3C279-51F7-4A3A-A5ED-BB896073A3C3}" dt="2025-08-17T00:53:31.772" v="37" actId="2696"/>
        <pc:sldMkLst>
          <pc:docMk/>
          <pc:sldMk cId="3722444689" sldId="258"/>
        </pc:sldMkLst>
      </pc:sldChg>
      <pc:sldChg chg="del">
        <pc:chgData name="Daniel Deida" userId="61cd4d5c59c1c102" providerId="LiveId" clId="{D5D3C279-51F7-4A3A-A5ED-BB896073A3C3}" dt="2025-08-17T00:53:34.668" v="38" actId="2696"/>
        <pc:sldMkLst>
          <pc:docMk/>
          <pc:sldMk cId="42553094" sldId="259"/>
        </pc:sldMkLst>
      </pc:sldChg>
      <pc:sldChg chg="del">
        <pc:chgData name="Daniel Deida" userId="61cd4d5c59c1c102" providerId="LiveId" clId="{D5D3C279-51F7-4A3A-A5ED-BB896073A3C3}" dt="2025-08-17T00:53:47.456" v="39" actId="2696"/>
        <pc:sldMkLst>
          <pc:docMk/>
          <pc:sldMk cId="450923579" sldId="260"/>
        </pc:sldMkLst>
      </pc:sldChg>
      <pc:sldChg chg="del">
        <pc:chgData name="Daniel Deida" userId="61cd4d5c59c1c102" providerId="LiveId" clId="{D5D3C279-51F7-4A3A-A5ED-BB896073A3C3}" dt="2025-08-17T00:53:48.203" v="40" actId="2696"/>
        <pc:sldMkLst>
          <pc:docMk/>
          <pc:sldMk cId="493766612" sldId="261"/>
        </pc:sldMkLst>
      </pc:sldChg>
      <pc:sldChg chg="del">
        <pc:chgData name="Daniel Deida" userId="61cd4d5c59c1c102" providerId="LiveId" clId="{D5D3C279-51F7-4A3A-A5ED-BB896073A3C3}" dt="2025-08-17T00:53:50.056" v="41" actId="2696"/>
        <pc:sldMkLst>
          <pc:docMk/>
          <pc:sldMk cId="1453662884" sldId="262"/>
        </pc:sldMkLst>
      </pc:sldChg>
      <pc:sldChg chg="del">
        <pc:chgData name="Daniel Deida" userId="61cd4d5c59c1c102" providerId="LiveId" clId="{D5D3C279-51F7-4A3A-A5ED-BB896073A3C3}" dt="2025-08-17T00:53:51.235" v="42" actId="2696"/>
        <pc:sldMkLst>
          <pc:docMk/>
          <pc:sldMk cId="3769296589" sldId="263"/>
        </pc:sldMkLst>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Photo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5276088"/>
            <a:ext cx="11347704" cy="786384"/>
          </a:xfrm>
        </p:spPr>
        <p:txBody>
          <a:bodyPr vert="horz" lIns="91440" tIns="45720" rIns="91440" bIns="45720" rtlCol="0" anchor="b">
            <a:normAutofit/>
          </a:bodyPr>
          <a:lstStyle>
            <a:lvl1pPr>
              <a:defRPr lang="en-US" sz="44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980176"/>
            <a:ext cx="11347704" cy="530352"/>
          </a:xfrm>
        </p:spPr>
        <p:txBody>
          <a:bodyPr vert="horz" lIns="91440" tIns="45720" rIns="91440" bIns="45720" rtlCol="0">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F9A648C8-0436-6FAF-8B52-BA15EFB5F90C}"/>
              </a:ext>
            </a:extLst>
          </p:cNvPr>
          <p:cNvSpPr>
            <a:spLocks noGrp="1"/>
          </p:cNvSpPr>
          <p:nvPr>
            <p:ph type="pic" sz="quarter" idx="13" hasCustomPrompt="1"/>
          </p:nvPr>
        </p:nvSpPr>
        <p:spPr>
          <a:xfrm>
            <a:off x="342901" y="343038"/>
            <a:ext cx="11506200" cy="4792766"/>
          </a:xfrm>
          <a:custGeom>
            <a:avLst/>
            <a:gdLst>
              <a:gd name="connsiteX0" fmla="*/ 292023 w 11506200"/>
              <a:gd name="connsiteY0" fmla="*/ 0 h 4792766"/>
              <a:gd name="connsiteX1" fmla="*/ 11214177 w 11506200"/>
              <a:gd name="connsiteY1" fmla="*/ 0 h 4792766"/>
              <a:gd name="connsiteX2" fmla="*/ 11506200 w 11506200"/>
              <a:gd name="connsiteY2" fmla="*/ 292023 h 4792766"/>
              <a:gd name="connsiteX3" fmla="*/ 11506200 w 11506200"/>
              <a:gd name="connsiteY3" fmla="*/ 4500743 h 4792766"/>
              <a:gd name="connsiteX4" fmla="*/ 11214177 w 11506200"/>
              <a:gd name="connsiteY4" fmla="*/ 4792766 h 4792766"/>
              <a:gd name="connsiteX5" fmla="*/ 292023 w 11506200"/>
              <a:gd name="connsiteY5" fmla="*/ 4792766 h 4792766"/>
              <a:gd name="connsiteX6" fmla="*/ 0 w 11506200"/>
              <a:gd name="connsiteY6" fmla="*/ 4500743 h 4792766"/>
              <a:gd name="connsiteX7" fmla="*/ 0 w 11506200"/>
              <a:gd name="connsiteY7" fmla="*/ 292023 h 4792766"/>
              <a:gd name="connsiteX8" fmla="*/ 292023 w 11506200"/>
              <a:gd name="connsiteY8" fmla="*/ 0 h 4792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6200" h="4792766">
                <a:moveTo>
                  <a:pt x="292023" y="0"/>
                </a:moveTo>
                <a:lnTo>
                  <a:pt x="11214177" y="0"/>
                </a:lnTo>
                <a:cubicBezTo>
                  <a:pt x="11375457" y="0"/>
                  <a:pt x="11506200" y="130743"/>
                  <a:pt x="11506200" y="292023"/>
                </a:cubicBezTo>
                <a:lnTo>
                  <a:pt x="11506200" y="4500743"/>
                </a:lnTo>
                <a:cubicBezTo>
                  <a:pt x="11506200" y="4662023"/>
                  <a:pt x="11375457" y="4792766"/>
                  <a:pt x="11214177" y="4792766"/>
                </a:cubicBezTo>
                <a:lnTo>
                  <a:pt x="292023" y="4792766"/>
                </a:lnTo>
                <a:cubicBezTo>
                  <a:pt x="130743" y="4792766"/>
                  <a:pt x="0" y="4662023"/>
                  <a:pt x="0" y="4500743"/>
                </a:cubicBezTo>
                <a:lnTo>
                  <a:pt x="0" y="292023"/>
                </a:lnTo>
                <a:cubicBezTo>
                  <a:pt x="0" y="130743"/>
                  <a:pt x="130743" y="0"/>
                  <a:pt x="292023"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a:xfrm>
            <a:off x="137160" y="6519672"/>
            <a:ext cx="3494314" cy="365125"/>
          </a:xfrm>
        </p:spPr>
        <p:txBody>
          <a:bodyPr/>
          <a:lstStyle>
            <a:lvl1pPr>
              <a:defRPr>
                <a:solidFill>
                  <a:schemeClr val="tx2"/>
                </a:solidFill>
                <a:effectLst/>
              </a:defRPr>
            </a:lvl1pPr>
          </a:lstStyle>
          <a:p>
            <a:fld id="{6CD91AB5-8D64-469B-81DF-A26B406D2B54}"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a:xfrm>
            <a:off x="8876521" y="6519672"/>
            <a:ext cx="2805405" cy="365125"/>
          </a:xfrm>
        </p:spPr>
        <p:txBody>
          <a:bodyPr/>
          <a:lstStyle>
            <a:lvl1pPr>
              <a:defRPr>
                <a:solidFill>
                  <a:schemeClr val="tx2"/>
                </a:solidFill>
                <a:effectLst/>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a:xfrm>
            <a:off x="11632162" y="6519672"/>
            <a:ext cx="429207" cy="365125"/>
          </a:xfrm>
        </p:spPr>
        <p:txBody>
          <a:bodyPr/>
          <a:lstStyle>
            <a:lvl1pPr>
              <a:defRPr>
                <a:solidFill>
                  <a:schemeClr val="tx2"/>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47366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Agenda">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29768" y="411480"/>
            <a:ext cx="11045952" cy="1828800"/>
          </a:xfrm>
        </p:spPr>
        <p:txBody>
          <a:bodyPr anchor="t">
            <a:normAutofit/>
          </a:bodyPr>
          <a:lstStyle>
            <a:lvl1pPr>
              <a:defRPr sz="8000"/>
            </a:lvl1pPr>
          </a:lstStyle>
          <a:p>
            <a:r>
              <a:rPr lang="en-US" dirty="0"/>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998464" y="2423160"/>
            <a:ext cx="5486400" cy="3886200"/>
          </a:xfrm>
        </p:spPr>
        <p:txBody>
          <a:bodyPr vert="horz" lIns="91440" tIns="45720" rIns="91440" bIns="45720" rtlCol="0">
            <a:normAutofit/>
          </a:bodyPr>
          <a:lstStyle>
            <a:lvl1pPr marL="457200" indent="-4572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1BB0C55-2E11-4E7F-9EF8-868B07C6C42C}" type="datetime1">
              <a:rPr lang="en-US" smtClean="0"/>
              <a:t>8/26/2025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849741641"/>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hoto">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7644384" y="1012952"/>
            <a:ext cx="4023360" cy="1636776"/>
          </a:xfrm>
        </p:spPr>
        <p:txBody>
          <a:bodyPr anchor="b">
            <a:normAutofit/>
          </a:bodyPr>
          <a:lstStyle>
            <a:lvl1pPr>
              <a:defRPr sz="4800"/>
            </a:lvl1pPr>
          </a:lstStyle>
          <a:p>
            <a:r>
              <a:rPr lang="en-US" dirty="0"/>
              <a:t>Click to edit Master title style</a:t>
            </a:r>
          </a:p>
        </p:txBody>
      </p:sp>
      <p:sp>
        <p:nvSpPr>
          <p:cNvPr id="10" name="Picture Placeholder 8">
            <a:extLst>
              <a:ext uri="{FF2B5EF4-FFF2-40B4-BE49-F238E27FC236}">
                <a16:creationId xmlns:a16="http://schemas.microsoft.com/office/drawing/2014/main" id="{FE8E4848-C9F6-6844-AB1C-C4F0E8A472A1}"/>
              </a:ext>
            </a:extLst>
          </p:cNvPr>
          <p:cNvSpPr>
            <a:spLocks noGrp="1"/>
          </p:cNvSpPr>
          <p:nvPr>
            <p:ph type="pic" sz="quarter" idx="14" hasCustomPrompt="1"/>
          </p:nvPr>
        </p:nvSpPr>
        <p:spPr>
          <a:xfrm>
            <a:off x="342901" y="345109"/>
            <a:ext cx="6714969" cy="6163508"/>
          </a:xfrm>
          <a:custGeom>
            <a:avLst/>
            <a:gdLst>
              <a:gd name="connsiteX0" fmla="*/ 281857 w 6714969"/>
              <a:gd name="connsiteY0" fmla="*/ 0 h 6163508"/>
              <a:gd name="connsiteX1" fmla="*/ 6433112 w 6714969"/>
              <a:gd name="connsiteY1" fmla="*/ 0 h 6163508"/>
              <a:gd name="connsiteX2" fmla="*/ 6714969 w 6714969"/>
              <a:gd name="connsiteY2" fmla="*/ 281857 h 6163508"/>
              <a:gd name="connsiteX3" fmla="*/ 6714969 w 6714969"/>
              <a:gd name="connsiteY3" fmla="*/ 5881651 h 6163508"/>
              <a:gd name="connsiteX4" fmla="*/ 6433112 w 6714969"/>
              <a:gd name="connsiteY4" fmla="*/ 6163508 h 6163508"/>
              <a:gd name="connsiteX5" fmla="*/ 281857 w 6714969"/>
              <a:gd name="connsiteY5" fmla="*/ 6163508 h 6163508"/>
              <a:gd name="connsiteX6" fmla="*/ 0 w 6714969"/>
              <a:gd name="connsiteY6" fmla="*/ 5881651 h 6163508"/>
              <a:gd name="connsiteX7" fmla="*/ 0 w 6714969"/>
              <a:gd name="connsiteY7" fmla="*/ 281857 h 6163508"/>
              <a:gd name="connsiteX8" fmla="*/ 281857 w 6714969"/>
              <a:gd name="connsiteY8" fmla="*/ 0 h 6163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14969" h="6163508">
                <a:moveTo>
                  <a:pt x="281857" y="0"/>
                </a:moveTo>
                <a:lnTo>
                  <a:pt x="6433112" y="0"/>
                </a:lnTo>
                <a:cubicBezTo>
                  <a:pt x="6588777" y="0"/>
                  <a:pt x="6714969" y="126192"/>
                  <a:pt x="6714969" y="281857"/>
                </a:cubicBezTo>
                <a:lnTo>
                  <a:pt x="6714969" y="5881651"/>
                </a:lnTo>
                <a:cubicBezTo>
                  <a:pt x="6714969" y="6037316"/>
                  <a:pt x="6588777" y="6163508"/>
                  <a:pt x="6433112" y="6163508"/>
                </a:cubicBezTo>
                <a:lnTo>
                  <a:pt x="281857" y="6163508"/>
                </a:lnTo>
                <a:cubicBezTo>
                  <a:pt x="126192" y="6163508"/>
                  <a:pt x="0" y="6037316"/>
                  <a:pt x="0" y="5881651"/>
                </a:cubicBezTo>
                <a:lnTo>
                  <a:pt x="0" y="281857"/>
                </a:lnTo>
                <a:cubicBezTo>
                  <a:pt x="0" y="126192"/>
                  <a:pt x="126192" y="0"/>
                  <a:pt x="281857" y="0"/>
                </a:cubicBezTo>
                <a:close/>
              </a:path>
            </a:pathLst>
          </a:custGeom>
          <a:blipFill dpi="0" rotWithShape="1">
            <a:blip r:embed="rId2">
              <a:alphaModFix amt="65000"/>
            </a:blip>
            <a:srcRect/>
            <a:stretch>
              <a:fillRect/>
            </a:stretch>
          </a:blipFill>
        </p:spPr>
        <p:txBody>
          <a:bodyPr wrap="square">
            <a:noAutofit/>
          </a:bodyPr>
          <a:lstStyle>
            <a:lvl1pPr marL="0" indent="0">
              <a:buNone/>
              <a:defRPr/>
            </a:lvl1pPr>
          </a:lstStyle>
          <a:p>
            <a:r>
              <a:rPr lang="en-US" dirty="0"/>
              <a:t>.</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7644384" y="2896616"/>
            <a:ext cx="4023360" cy="3364992"/>
          </a:xfrm>
        </p:spPr>
        <p:txBody>
          <a:bodyPr vert="horz" lIns="91440" tIns="45720" rIns="91440" bIns="45720" rtlCol="0">
            <a:normAutofit/>
          </a:bodyPr>
          <a:lstStyle>
            <a:lvl1pPr marL="342900" indent="-342900">
              <a:buFont typeface="+mj-lt"/>
              <a:buAutoNum type="arabicPeriod"/>
              <a:defRPr lang="en-US" dirty="0"/>
            </a:lvl1pPr>
            <a:lvl2pPr marL="571500" indent="-342900">
              <a:buFont typeface="+mj-lt"/>
              <a:buAutoNum type="arabicPeriod"/>
              <a:defRPr lang="en-US" dirty="0"/>
            </a:lvl2pPr>
            <a:lvl3pPr marL="800100" indent="-342900">
              <a:buFont typeface="+mj-lt"/>
              <a:buAutoNum type="arabicPeriod"/>
              <a:defRPr lang="en-US" dirty="0"/>
            </a:lvl3pPr>
            <a:lvl4pPr>
              <a:buFont typeface="+mj-lt"/>
              <a:buAutoNum type="arabicPeriod"/>
              <a:defRPr lang="en-US" dirty="0"/>
            </a:lvl4pPr>
            <a:lvl5pPr>
              <a:buFont typeface="+mj-lt"/>
              <a:buAutoNum type="arabicPeriod"/>
              <a:defRPr lang="en-US" dirty="0"/>
            </a:lvl5pPr>
          </a:lstStyle>
          <a:p>
            <a:pPr marL="228600" lvl="0" indent="-228600"/>
            <a:r>
              <a:rPr lang="en-US" dirty="0"/>
              <a:t>Click to edit Master text styles</a:t>
            </a:r>
          </a:p>
          <a:p>
            <a:pPr marL="228600" lvl="1" indent="-228600"/>
            <a:r>
              <a:rPr lang="en-US" dirty="0"/>
              <a:t>Second level</a:t>
            </a:r>
          </a:p>
          <a:p>
            <a:pPr marL="228600" lvl="2" indent="-228600"/>
            <a:r>
              <a:rPr lang="en-US" dirty="0"/>
              <a:t>Third level</a:t>
            </a:r>
          </a:p>
          <a:p>
            <a:pPr marL="228600" lvl="3" indent="-228600"/>
            <a:r>
              <a:rPr lang="en-US" dirty="0"/>
              <a:t>Fourth level</a:t>
            </a:r>
          </a:p>
          <a:p>
            <a:pPr marL="228600" lvl="4" indent="-228600"/>
            <a:r>
              <a:rPr lang="en-US" dirty="0"/>
              <a:t>Fifth level</a:t>
            </a:r>
          </a:p>
        </p:txBody>
      </p:sp>
      <p:sp>
        <p:nvSpPr>
          <p:cNvPr id="3" name="Date Placeholder 2">
            <a:extLst>
              <a:ext uri="{FF2B5EF4-FFF2-40B4-BE49-F238E27FC236}">
                <a16:creationId xmlns:a16="http://schemas.microsoft.com/office/drawing/2014/main" id="{6CC77F2D-39D2-22F7-CF0B-39D63EBF00B7}"/>
              </a:ext>
            </a:extLst>
          </p:cNvPr>
          <p:cNvSpPr>
            <a:spLocks noGrp="1"/>
          </p:cNvSpPr>
          <p:nvPr>
            <p:ph type="dt" sz="half" idx="10"/>
          </p:nvPr>
        </p:nvSpPr>
        <p:spPr/>
        <p:txBody>
          <a:bodyPr/>
          <a:lstStyle/>
          <a:p>
            <a:fld id="{0AC9FCAD-E19B-4A0F-866E-979EDEC4B525}" type="datetime1">
              <a:rPr lang="en-US" smtClean="0"/>
              <a:t>8/26/2025</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71052730"/>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478024"/>
            <a:ext cx="4325112" cy="2454796"/>
          </a:xfrm>
        </p:spPr>
        <p:txBody>
          <a:bodyPr anchor="t">
            <a:normAutofit/>
          </a:bodyPr>
          <a:lstStyle>
            <a:lvl1pPr>
              <a:defRPr sz="4400"/>
            </a:lvl1pPr>
          </a:lstStyle>
          <a:p>
            <a:r>
              <a:rPr lang="en-US" dirty="0"/>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478024"/>
            <a:ext cx="4325112" cy="24597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79B4A14-E3E2-4038-B0C4-0EC5ECBDA17A}"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38939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14984" y="2039112"/>
            <a:ext cx="3813048" cy="353872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422392" y="2039112"/>
            <a:ext cx="5047488" cy="3538728"/>
          </a:xfrm>
        </p:spPr>
        <p:txBody>
          <a:bodyPr vert="horz" lIns="91440" tIns="45720" rIns="91440" bIns="45720" rtlCol="0">
            <a:normAutofit/>
          </a:bodyPr>
          <a:lstStyle>
            <a:lvl1pPr>
              <a:defRPr lang="en-US"/>
            </a:lvl1pPr>
            <a:lvl2pPr>
              <a:defRPr lang="en-US"/>
            </a:lvl2pPr>
            <a:lvl3pPr>
              <a:defRPr lang="en-US"/>
            </a:lvl3pPr>
            <a:lvl4pPr>
              <a:defRPr lang="en-US"/>
            </a:lvl4pPr>
            <a:lvl5pPr>
              <a:defRPr lang="en-US"/>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92301396-E7F4-44BB-B3C1-CAADE8EE1BCB}"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482116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00200"/>
            <a:ext cx="4142232" cy="4636008"/>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422392" y="1600200"/>
            <a:ext cx="5788152" cy="463600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0C603B70-0873-4F91-B20E-188F8FCBC95A}"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084692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itle, 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4032504" cy="3621024"/>
          </a:xfrm>
        </p:spPr>
        <p:txBody>
          <a:bodyPr anchor="t">
            <a:normAutofit/>
          </a:bodyPr>
          <a:lstStyle>
            <a:lvl1pPr>
              <a:defRPr sz="3200"/>
            </a:lvl1pPr>
          </a:lstStyle>
          <a:p>
            <a:r>
              <a:rPr lang="en-US" dirty="0"/>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422392" y="640080"/>
            <a:ext cx="5971032" cy="5724144"/>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8A211211-1BBF-43C8-98F1-415153382D43}"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150319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640080"/>
            <a:ext cx="3493008" cy="3621024"/>
          </a:xfrm>
        </p:spPr>
        <p:txBody>
          <a:bodyPr vert="horz" lIns="91440" tIns="45720" rIns="91440" bIns="45720" rtlCol="0" anchor="t">
            <a:normAutofit/>
          </a:bodyPr>
          <a:lstStyle>
            <a:lvl1pPr>
              <a:defRPr lang="en-US" dirty="0"/>
            </a:lvl1pPr>
          </a:lstStyle>
          <a:p>
            <a:pPr lvl="0"/>
            <a:r>
              <a:rPr lang="en-US" dirty="0"/>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425696" y="640080"/>
            <a:ext cx="7159752" cy="5719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423C37F1-4FE0-40C5-A1CC-AC65E60D9E3F}"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1138092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Content Photo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50408" y="548640"/>
            <a:ext cx="6035040" cy="1143000"/>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F226A48-373B-47E6-1E90-9892366CC9F0}"/>
              </a:ext>
            </a:extLst>
          </p:cNvPr>
          <p:cNvSpPr>
            <a:spLocks noGrp="1"/>
          </p:cNvSpPr>
          <p:nvPr>
            <p:ph type="pic" sz="quarter" idx="13" hasCustomPrompt="1"/>
          </p:nvPr>
        </p:nvSpPr>
        <p:spPr>
          <a:xfrm>
            <a:off x="342900" y="342900"/>
            <a:ext cx="4501152" cy="6172200"/>
          </a:xfrm>
          <a:custGeom>
            <a:avLst/>
            <a:gdLst>
              <a:gd name="connsiteX0" fmla="*/ 332635 w 4501152"/>
              <a:gd name="connsiteY0" fmla="*/ 0 h 6172200"/>
              <a:gd name="connsiteX1" fmla="*/ 4168517 w 4501152"/>
              <a:gd name="connsiteY1" fmla="*/ 0 h 6172200"/>
              <a:gd name="connsiteX2" fmla="*/ 4501152 w 4501152"/>
              <a:gd name="connsiteY2" fmla="*/ 331423 h 6172200"/>
              <a:gd name="connsiteX3" fmla="*/ 4501152 w 4501152"/>
              <a:gd name="connsiteY3" fmla="*/ 5840778 h 6172200"/>
              <a:gd name="connsiteX4" fmla="*/ 4168517 w 4501152"/>
              <a:gd name="connsiteY4" fmla="*/ 6172200 h 6172200"/>
              <a:gd name="connsiteX5" fmla="*/ 332635 w 4501152"/>
              <a:gd name="connsiteY5" fmla="*/ 6172200 h 6172200"/>
              <a:gd name="connsiteX6" fmla="*/ 0 w 4501152"/>
              <a:gd name="connsiteY6" fmla="*/ 5840778 h 6172200"/>
              <a:gd name="connsiteX7" fmla="*/ 0 w 4501152"/>
              <a:gd name="connsiteY7" fmla="*/ 331423 h 6172200"/>
              <a:gd name="connsiteX8" fmla="*/ 332635 w 4501152"/>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01152" h="6172200">
                <a:moveTo>
                  <a:pt x="332635" y="0"/>
                </a:moveTo>
                <a:lnTo>
                  <a:pt x="4168517" y="0"/>
                </a:lnTo>
                <a:cubicBezTo>
                  <a:pt x="4352226" y="0"/>
                  <a:pt x="4501152" y="148383"/>
                  <a:pt x="4501152" y="331423"/>
                </a:cubicBezTo>
                <a:lnTo>
                  <a:pt x="4501152" y="5840778"/>
                </a:lnTo>
                <a:cubicBezTo>
                  <a:pt x="4501152" y="6023817"/>
                  <a:pt x="4352226" y="6172200"/>
                  <a:pt x="4168517" y="6172200"/>
                </a:cubicBezTo>
                <a:lnTo>
                  <a:pt x="332635" y="6172200"/>
                </a:lnTo>
                <a:cubicBezTo>
                  <a:pt x="148926" y="6172200"/>
                  <a:pt x="0" y="6023817"/>
                  <a:pt x="0" y="5840778"/>
                </a:cubicBezTo>
                <a:lnTo>
                  <a:pt x="0" y="331423"/>
                </a:lnTo>
                <a:cubicBezTo>
                  <a:pt x="0" y="148383"/>
                  <a:pt x="148926" y="0"/>
                  <a:pt x="33263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50408" y="1828800"/>
            <a:ext cx="6035040"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B0F37310-2C84-4F72-97F3-ED5E52F7A674}"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94317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Content Photo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40"/>
            <a:ext cx="6135624" cy="1143000"/>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828800"/>
            <a:ext cx="6135624" cy="44897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AED7373D-8BEF-4D11-A85D-4ADD8461D8CF}" type="datetime1">
              <a:rPr lang="en-US" smtClean="0"/>
              <a:t>8/26/2025</a:t>
            </a:fld>
            <a:endParaRPr lang="en-US"/>
          </a:p>
        </p:txBody>
      </p:sp>
      <p:sp>
        <p:nvSpPr>
          <p:cNvPr id="4" name="Picture Placeholder 3">
            <a:extLst>
              <a:ext uri="{FF2B5EF4-FFF2-40B4-BE49-F238E27FC236}">
                <a16:creationId xmlns:a16="http://schemas.microsoft.com/office/drawing/2014/main" id="{7F11DC52-D1FD-A255-1A04-7A15A9DE3C8F}"/>
              </a:ext>
            </a:extLst>
          </p:cNvPr>
          <p:cNvSpPr>
            <a:spLocks noGrp="1"/>
          </p:cNvSpPr>
          <p:nvPr>
            <p:ph type="pic" sz="quarter" idx="13" hasCustomPrompt="1"/>
          </p:nvPr>
        </p:nvSpPr>
        <p:spPr>
          <a:xfrm>
            <a:off x="7353304" y="352327"/>
            <a:ext cx="4495799" cy="6172200"/>
          </a:xfrm>
          <a:custGeom>
            <a:avLst/>
            <a:gdLst>
              <a:gd name="connsiteX0" fmla="*/ 293171 w 4495799"/>
              <a:gd name="connsiteY0" fmla="*/ 0 h 6172200"/>
              <a:gd name="connsiteX1" fmla="*/ 4202628 w 4495799"/>
              <a:gd name="connsiteY1" fmla="*/ 0 h 6172200"/>
              <a:gd name="connsiteX2" fmla="*/ 4495799 w 4495799"/>
              <a:gd name="connsiteY2" fmla="*/ 293171 h 6172200"/>
              <a:gd name="connsiteX3" fmla="*/ 4495799 w 4495799"/>
              <a:gd name="connsiteY3" fmla="*/ 5879029 h 6172200"/>
              <a:gd name="connsiteX4" fmla="*/ 4202628 w 4495799"/>
              <a:gd name="connsiteY4" fmla="*/ 6172200 h 6172200"/>
              <a:gd name="connsiteX5" fmla="*/ 293171 w 4495799"/>
              <a:gd name="connsiteY5" fmla="*/ 6172200 h 6172200"/>
              <a:gd name="connsiteX6" fmla="*/ 0 w 4495799"/>
              <a:gd name="connsiteY6" fmla="*/ 5879029 h 6172200"/>
              <a:gd name="connsiteX7" fmla="*/ 0 w 4495799"/>
              <a:gd name="connsiteY7" fmla="*/ 293171 h 6172200"/>
              <a:gd name="connsiteX8" fmla="*/ 293171 w 4495799"/>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95799" h="6172200">
                <a:moveTo>
                  <a:pt x="293171" y="0"/>
                </a:moveTo>
                <a:lnTo>
                  <a:pt x="4202628" y="0"/>
                </a:lnTo>
                <a:cubicBezTo>
                  <a:pt x="4364542" y="0"/>
                  <a:pt x="4495799" y="131257"/>
                  <a:pt x="4495799" y="293171"/>
                </a:cubicBezTo>
                <a:lnTo>
                  <a:pt x="4495799" y="5879029"/>
                </a:lnTo>
                <a:cubicBezTo>
                  <a:pt x="4495799" y="6040943"/>
                  <a:pt x="4364542" y="6172200"/>
                  <a:pt x="4202628" y="6172200"/>
                </a:cubicBezTo>
                <a:lnTo>
                  <a:pt x="293171" y="6172200"/>
                </a:lnTo>
                <a:cubicBezTo>
                  <a:pt x="131257" y="6172200"/>
                  <a:pt x="0" y="6040943"/>
                  <a:pt x="0" y="5879029"/>
                </a:cubicBezTo>
                <a:lnTo>
                  <a:pt x="0" y="293171"/>
                </a:lnTo>
                <a:cubicBezTo>
                  <a:pt x="0" y="131257"/>
                  <a:pt x="131257" y="0"/>
                  <a:pt x="29317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6837801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Content Photo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20076" y="320040"/>
            <a:ext cx="6766560" cy="93268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9539F8C7-DD74-7177-C2DA-02533B6576FD}"/>
              </a:ext>
            </a:extLst>
          </p:cNvPr>
          <p:cNvSpPr>
            <a:spLocks noGrp="1"/>
          </p:cNvSpPr>
          <p:nvPr>
            <p:ph type="pic" sz="quarter" idx="13" hasCustomPrompt="1"/>
          </p:nvPr>
        </p:nvSpPr>
        <p:spPr>
          <a:xfrm>
            <a:off x="339373"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20076" y="1380744"/>
            <a:ext cx="6766560" cy="4983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804D0A65-74B1-4258-9347-517577BEF7B0}"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54504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A0796B54-ED46-4036-80F8-E8EFB102CB24}"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97357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Content Photo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320040"/>
            <a:ext cx="6858000"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429768" y="1380744"/>
            <a:ext cx="685800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3B00591-709C-49DC-8FE0-9F32B5969F72}" type="datetime1">
              <a:rPr lang="en-US" smtClean="0"/>
              <a:t>8/26/2025</a:t>
            </a:fld>
            <a:endParaRPr lang="en-US"/>
          </a:p>
        </p:txBody>
      </p:sp>
      <p:sp>
        <p:nvSpPr>
          <p:cNvPr id="4" name="Picture Placeholder 3">
            <a:extLst>
              <a:ext uri="{FF2B5EF4-FFF2-40B4-BE49-F238E27FC236}">
                <a16:creationId xmlns:a16="http://schemas.microsoft.com/office/drawing/2014/main" id="{26FEEE5C-15B3-8386-23D3-B6B236C668F2}"/>
              </a:ext>
            </a:extLst>
          </p:cNvPr>
          <p:cNvSpPr>
            <a:spLocks noGrp="1"/>
          </p:cNvSpPr>
          <p:nvPr>
            <p:ph type="pic" sz="quarter" idx="13" hasCustomPrompt="1"/>
          </p:nvPr>
        </p:nvSpPr>
        <p:spPr>
          <a:xfrm>
            <a:off x="8046768" y="344424"/>
            <a:ext cx="3808553" cy="6172200"/>
          </a:xfrm>
          <a:custGeom>
            <a:avLst/>
            <a:gdLst>
              <a:gd name="connsiteX0" fmla="*/ 292116 w 3808553"/>
              <a:gd name="connsiteY0" fmla="*/ 0 h 6172200"/>
              <a:gd name="connsiteX1" fmla="*/ 3516437 w 3808553"/>
              <a:gd name="connsiteY1" fmla="*/ 0 h 6172200"/>
              <a:gd name="connsiteX2" fmla="*/ 3808553 w 3808553"/>
              <a:gd name="connsiteY2" fmla="*/ 292116 h 6172200"/>
              <a:gd name="connsiteX3" fmla="*/ 3808553 w 3808553"/>
              <a:gd name="connsiteY3" fmla="*/ 5880084 h 6172200"/>
              <a:gd name="connsiteX4" fmla="*/ 3516437 w 3808553"/>
              <a:gd name="connsiteY4" fmla="*/ 6172200 h 6172200"/>
              <a:gd name="connsiteX5" fmla="*/ 292116 w 3808553"/>
              <a:gd name="connsiteY5" fmla="*/ 6172200 h 6172200"/>
              <a:gd name="connsiteX6" fmla="*/ 0 w 3808553"/>
              <a:gd name="connsiteY6" fmla="*/ 5880084 h 6172200"/>
              <a:gd name="connsiteX7" fmla="*/ 0 w 3808553"/>
              <a:gd name="connsiteY7" fmla="*/ 292116 h 6172200"/>
              <a:gd name="connsiteX8" fmla="*/ 292116 w 3808553"/>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08553" h="6172200">
                <a:moveTo>
                  <a:pt x="292116" y="0"/>
                </a:moveTo>
                <a:lnTo>
                  <a:pt x="3516437" y="0"/>
                </a:lnTo>
                <a:cubicBezTo>
                  <a:pt x="3677768" y="0"/>
                  <a:pt x="3808553" y="130785"/>
                  <a:pt x="3808553" y="292116"/>
                </a:cubicBezTo>
                <a:lnTo>
                  <a:pt x="3808553" y="5880084"/>
                </a:lnTo>
                <a:cubicBezTo>
                  <a:pt x="3808553" y="6041415"/>
                  <a:pt x="3677768" y="6172200"/>
                  <a:pt x="3516437" y="6172200"/>
                </a:cubicBezTo>
                <a:lnTo>
                  <a:pt x="292116" y="6172200"/>
                </a:lnTo>
                <a:cubicBezTo>
                  <a:pt x="130785" y="6172200"/>
                  <a:pt x="0" y="6041415"/>
                  <a:pt x="0" y="5880084"/>
                </a:cubicBezTo>
                <a:lnTo>
                  <a:pt x="0" y="292116"/>
                </a:lnTo>
                <a:cubicBezTo>
                  <a:pt x="0" y="130785"/>
                  <a:pt x="130785" y="0"/>
                  <a:pt x="2921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01531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Content Photo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601755"/>
            <a:ext cx="4389120"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2276856"/>
            <a:ext cx="438912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53D0D37D-152B-44E6-AB8F-60E41FE679D7}"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738236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Content Photo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4480560" cy="152704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7" y="2276856"/>
            <a:ext cx="4480560" cy="404164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893FD62D-5EED-4798-9EBA-B6E1A9B98072}" type="datetime1">
              <a:rPr lang="en-US" smtClean="0"/>
              <a:t>8/26/2025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398777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Photo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196328" y="320040"/>
            <a:ext cx="4389120" cy="93268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EB281557-D8C5-3666-A17C-BD66A5F9C048}"/>
              </a:ext>
            </a:extLst>
          </p:cNvPr>
          <p:cNvSpPr>
            <a:spLocks noGrp="1"/>
          </p:cNvSpPr>
          <p:nvPr>
            <p:ph type="pic" sz="quarter" idx="13" hasCustomPrompt="1"/>
          </p:nvPr>
        </p:nvSpPr>
        <p:spPr>
          <a:xfrm>
            <a:off x="341522" y="342902"/>
            <a:ext cx="6249778" cy="6172343"/>
          </a:xfrm>
          <a:custGeom>
            <a:avLst/>
            <a:gdLst>
              <a:gd name="connsiteX0" fmla="*/ 258473 w 6249778"/>
              <a:gd name="connsiteY0" fmla="*/ 0 h 6172343"/>
              <a:gd name="connsiteX1" fmla="*/ 5991306 w 6249778"/>
              <a:gd name="connsiteY1" fmla="*/ 0 h 6172343"/>
              <a:gd name="connsiteX2" fmla="*/ 6249778 w 6249778"/>
              <a:gd name="connsiteY2" fmla="*/ 257942 h 6172343"/>
              <a:gd name="connsiteX3" fmla="*/ 6249778 w 6249778"/>
              <a:gd name="connsiteY3" fmla="*/ 5914401 h 6172343"/>
              <a:gd name="connsiteX4" fmla="*/ 5991306 w 6249778"/>
              <a:gd name="connsiteY4" fmla="*/ 6172343 h 6172343"/>
              <a:gd name="connsiteX5" fmla="*/ 258473 w 6249778"/>
              <a:gd name="connsiteY5" fmla="*/ 6172343 h 6172343"/>
              <a:gd name="connsiteX6" fmla="*/ 0 w 6249778"/>
              <a:gd name="connsiteY6" fmla="*/ 5914401 h 6172343"/>
              <a:gd name="connsiteX7" fmla="*/ 0 w 6249778"/>
              <a:gd name="connsiteY7" fmla="*/ 257942 h 6172343"/>
              <a:gd name="connsiteX8" fmla="*/ 258473 w 6249778"/>
              <a:gd name="connsiteY8" fmla="*/ 0 h 6172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49778" h="6172343">
                <a:moveTo>
                  <a:pt x="258473" y="0"/>
                </a:moveTo>
                <a:lnTo>
                  <a:pt x="5991306" y="0"/>
                </a:lnTo>
                <a:cubicBezTo>
                  <a:pt x="6134057" y="0"/>
                  <a:pt x="6249778" y="115484"/>
                  <a:pt x="6249778" y="257942"/>
                </a:cubicBezTo>
                <a:lnTo>
                  <a:pt x="6249778" y="5914401"/>
                </a:lnTo>
                <a:cubicBezTo>
                  <a:pt x="6249778" y="6056859"/>
                  <a:pt x="6134057" y="6172343"/>
                  <a:pt x="5991306" y="6172343"/>
                </a:cubicBezTo>
                <a:lnTo>
                  <a:pt x="258473" y="6172343"/>
                </a:lnTo>
                <a:cubicBezTo>
                  <a:pt x="115722" y="6172343"/>
                  <a:pt x="0" y="6056859"/>
                  <a:pt x="0" y="5914401"/>
                </a:cubicBezTo>
                <a:lnTo>
                  <a:pt x="0" y="257942"/>
                </a:lnTo>
                <a:cubicBezTo>
                  <a:pt x="0" y="115484"/>
                  <a:pt x="115722" y="0"/>
                  <a:pt x="258473"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96328" y="1380744"/>
            <a:ext cx="4389120"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6FCFE97D-4F8B-4270-9223-9617008B9FA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0686739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Photo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320040"/>
            <a:ext cx="4573413" cy="932688"/>
          </a:xfrm>
        </p:spPr>
        <p:txBody>
          <a:bodyPr anchor="b"/>
          <a:lstStyle/>
          <a:p>
            <a:r>
              <a:rPr lang="en-US" dirty="0"/>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429766" y="1380744"/>
            <a:ext cx="4573413" cy="498348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BE1B1D5C-1F84-4585-9043-549E87BD77AE}" type="datetime1">
              <a:rPr lang="en-US" smtClean="0"/>
              <a:t>8/26/2025</a:t>
            </a:fld>
            <a:endParaRPr lang="en-US"/>
          </a:p>
        </p:txBody>
      </p:sp>
      <p:sp>
        <p:nvSpPr>
          <p:cNvPr id="4" name="Picture Placeholder 3">
            <a:extLst>
              <a:ext uri="{FF2B5EF4-FFF2-40B4-BE49-F238E27FC236}">
                <a16:creationId xmlns:a16="http://schemas.microsoft.com/office/drawing/2014/main" id="{00846273-A5CB-BDCB-C625-903F863EC307}"/>
              </a:ext>
            </a:extLst>
          </p:cNvPr>
          <p:cNvSpPr>
            <a:spLocks noGrp="1"/>
          </p:cNvSpPr>
          <p:nvPr>
            <p:ph type="pic" sz="quarter" idx="13" hasCustomPrompt="1"/>
          </p:nvPr>
        </p:nvSpPr>
        <p:spPr>
          <a:xfrm>
            <a:off x="5737594" y="342900"/>
            <a:ext cx="6111507" cy="6172338"/>
          </a:xfrm>
          <a:custGeom>
            <a:avLst/>
            <a:gdLst>
              <a:gd name="connsiteX0" fmla="*/ 269395 w 6111507"/>
              <a:gd name="connsiteY0" fmla="*/ 0 h 6172338"/>
              <a:gd name="connsiteX1" fmla="*/ 5842112 w 6111507"/>
              <a:gd name="connsiteY1" fmla="*/ 0 h 6172338"/>
              <a:gd name="connsiteX2" fmla="*/ 6111507 w 6111507"/>
              <a:gd name="connsiteY2" fmla="*/ 268145 h 6172338"/>
              <a:gd name="connsiteX3" fmla="*/ 6111507 w 6111507"/>
              <a:gd name="connsiteY3" fmla="*/ 5904194 h 6172338"/>
              <a:gd name="connsiteX4" fmla="*/ 5842112 w 6111507"/>
              <a:gd name="connsiteY4" fmla="*/ 6172338 h 6172338"/>
              <a:gd name="connsiteX5" fmla="*/ 269395 w 6111507"/>
              <a:gd name="connsiteY5" fmla="*/ 6172338 h 6172338"/>
              <a:gd name="connsiteX6" fmla="*/ 0 w 6111507"/>
              <a:gd name="connsiteY6" fmla="*/ 5904194 h 6172338"/>
              <a:gd name="connsiteX7" fmla="*/ 0 w 6111507"/>
              <a:gd name="connsiteY7" fmla="*/ 268145 h 6172338"/>
              <a:gd name="connsiteX8" fmla="*/ 269395 w 6111507"/>
              <a:gd name="connsiteY8" fmla="*/ 0 h 6172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11507" h="6172338">
                <a:moveTo>
                  <a:pt x="269395" y="0"/>
                </a:moveTo>
                <a:lnTo>
                  <a:pt x="5842112" y="0"/>
                </a:lnTo>
                <a:cubicBezTo>
                  <a:pt x="5990895" y="0"/>
                  <a:pt x="6111507" y="120052"/>
                  <a:pt x="6111507" y="268145"/>
                </a:cubicBezTo>
                <a:lnTo>
                  <a:pt x="6111507" y="5904194"/>
                </a:lnTo>
                <a:cubicBezTo>
                  <a:pt x="6111507" y="6052286"/>
                  <a:pt x="5990895" y="6172338"/>
                  <a:pt x="5842112" y="6172338"/>
                </a:cubicBezTo>
                <a:lnTo>
                  <a:pt x="269395" y="6172338"/>
                </a:lnTo>
                <a:cubicBezTo>
                  <a:pt x="120612" y="6172338"/>
                  <a:pt x="0" y="6052286"/>
                  <a:pt x="0" y="5904194"/>
                </a:cubicBezTo>
                <a:lnTo>
                  <a:pt x="0" y="268145"/>
                </a:lnTo>
                <a:cubicBezTo>
                  <a:pt x="0" y="120052"/>
                  <a:pt x="120612" y="0"/>
                  <a:pt x="269395"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lvl1pPr>
              <a:defRPr>
                <a:solidFill>
                  <a:schemeClr val="tx1"/>
                </a:solidFill>
                <a:effectLst/>
              </a:defRPr>
            </a:lvl1p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lvl1pPr>
              <a:defRPr>
                <a:solidFill>
                  <a:schemeClr val="tx1"/>
                </a:solidFill>
                <a:effectLst/>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7217102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Content Photo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21040"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21040"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71EB90F8-5A2D-4795-872B-662FE96339B2}"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539348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Content Photo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3401568" cy="1527048"/>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4502843" y="342901"/>
            <a:ext cx="7346257"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429768" y="2276856"/>
            <a:ext cx="3401568" cy="4041648"/>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A22F9C2-5647-4E58-BE9B-A16834D13FE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27612825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Content Photo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11896" y="1078992"/>
            <a:ext cx="3273552" cy="1947672"/>
          </a:xfrm>
        </p:spPr>
        <p:txBody>
          <a:bodyPr anchor="b"/>
          <a:lstStyle/>
          <a:p>
            <a:r>
              <a:rPr lang="en-US" dirty="0"/>
              <a:t>Click to edit Master title style</a:t>
            </a:r>
          </a:p>
        </p:txBody>
      </p:sp>
      <p:sp>
        <p:nvSpPr>
          <p:cNvPr id="4" name="Picture Placeholder 3">
            <a:extLst>
              <a:ext uri="{FF2B5EF4-FFF2-40B4-BE49-F238E27FC236}">
                <a16:creationId xmlns:a16="http://schemas.microsoft.com/office/drawing/2014/main" id="{65B0EC94-28E6-D665-7491-10A308B0B426}"/>
              </a:ext>
            </a:extLst>
          </p:cNvPr>
          <p:cNvSpPr>
            <a:spLocks noGrp="1"/>
          </p:cNvSpPr>
          <p:nvPr>
            <p:ph type="pic" sz="quarter" idx="13" hasCustomPrompt="1"/>
          </p:nvPr>
        </p:nvSpPr>
        <p:spPr>
          <a:xfrm>
            <a:off x="342900" y="342901"/>
            <a:ext cx="7391400" cy="6172200"/>
          </a:xfrm>
          <a:custGeom>
            <a:avLst/>
            <a:gdLst>
              <a:gd name="connsiteX0" fmla="*/ 267246 w 7391400"/>
              <a:gd name="connsiteY0" fmla="*/ 0 h 6172200"/>
              <a:gd name="connsiteX1" fmla="*/ 7124155 w 7391400"/>
              <a:gd name="connsiteY1" fmla="*/ 0 h 6172200"/>
              <a:gd name="connsiteX2" fmla="*/ 7391400 w 7391400"/>
              <a:gd name="connsiteY2" fmla="*/ 266886 h 6172200"/>
              <a:gd name="connsiteX3" fmla="*/ 7391400 w 7391400"/>
              <a:gd name="connsiteY3" fmla="*/ 5905314 h 6172200"/>
              <a:gd name="connsiteX4" fmla="*/ 7124155 w 7391400"/>
              <a:gd name="connsiteY4" fmla="*/ 6172200 h 6172200"/>
              <a:gd name="connsiteX5" fmla="*/ 267246 w 7391400"/>
              <a:gd name="connsiteY5" fmla="*/ 6172200 h 6172200"/>
              <a:gd name="connsiteX6" fmla="*/ 0 w 7391400"/>
              <a:gd name="connsiteY6" fmla="*/ 5905314 h 6172200"/>
              <a:gd name="connsiteX7" fmla="*/ 0 w 7391400"/>
              <a:gd name="connsiteY7" fmla="*/ 266886 h 6172200"/>
              <a:gd name="connsiteX8" fmla="*/ 267246 w 73914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91400" h="6172200">
                <a:moveTo>
                  <a:pt x="267246" y="0"/>
                </a:moveTo>
                <a:lnTo>
                  <a:pt x="7124155" y="0"/>
                </a:lnTo>
                <a:cubicBezTo>
                  <a:pt x="7271750" y="0"/>
                  <a:pt x="7391400" y="119489"/>
                  <a:pt x="7391400" y="266886"/>
                </a:cubicBezTo>
                <a:lnTo>
                  <a:pt x="7391400" y="5905314"/>
                </a:lnTo>
                <a:cubicBezTo>
                  <a:pt x="7391400" y="6052711"/>
                  <a:pt x="7271750" y="6172200"/>
                  <a:pt x="7124155" y="6172200"/>
                </a:cubicBezTo>
                <a:lnTo>
                  <a:pt x="267246" y="6172200"/>
                </a:lnTo>
                <a:cubicBezTo>
                  <a:pt x="119650" y="6172200"/>
                  <a:pt x="0" y="6052711"/>
                  <a:pt x="0" y="5905314"/>
                </a:cubicBezTo>
                <a:lnTo>
                  <a:pt x="0" y="266886"/>
                </a:lnTo>
                <a:cubicBezTo>
                  <a:pt x="0" y="119489"/>
                  <a:pt x="119650" y="0"/>
                  <a:pt x="26724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11896" y="3099816"/>
            <a:ext cx="3273552" cy="2953512"/>
          </a:xfrm>
        </p:spPr>
        <p:txBody>
          <a:bodyPr>
            <a:normAutofit/>
          </a:bodyPr>
          <a:lstStyle>
            <a:lvl1pPr marL="0" indent="0">
              <a:buNone/>
              <a:defRPr sz="1600"/>
            </a:lvl1pPr>
            <a:lvl2pPr marL="228600" indent="0">
              <a:buNone/>
              <a:defRPr sz="1400"/>
            </a:lvl2pPr>
            <a:lvl3pPr marL="457200" indent="0">
              <a:buNone/>
              <a:defRPr sz="1400"/>
            </a:lvl3pPr>
            <a:lvl4pPr marL="685800" indent="0">
              <a:buNone/>
              <a:defRPr sz="1400"/>
            </a:lvl4pPr>
            <a:lvl5pPr marL="914400" inden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lvl1pPr>
              <a:defRPr>
                <a:solidFill>
                  <a:schemeClr val="tx1"/>
                </a:solidFill>
                <a:effectLst/>
              </a:defRPr>
            </a:lvl1pPr>
          </a:lstStyle>
          <a:p>
            <a:fld id="{9B124E6D-88B1-474F-9E7C-C29F02FACC38}"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6643757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Content Photo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2" y="5111854"/>
            <a:ext cx="3739279" cy="1389888"/>
          </a:xfrm>
        </p:spPr>
        <p:txBody>
          <a:bodyPr anchor="t">
            <a:normAutofit/>
          </a:bodyPr>
          <a:lstStyle>
            <a:lvl1pPr>
              <a:defRPr sz="3200"/>
            </a:lvl1pPr>
          </a:lstStyle>
          <a:p>
            <a:r>
              <a:rPr lang="en-US" dirty="0"/>
              <a:t>Click to edit Master title style</a:t>
            </a:r>
          </a:p>
        </p:txBody>
      </p:sp>
      <p:sp>
        <p:nvSpPr>
          <p:cNvPr id="19" name="Picture Placeholder 17">
            <a:extLst>
              <a:ext uri="{FF2B5EF4-FFF2-40B4-BE49-F238E27FC236}">
                <a16:creationId xmlns:a16="http://schemas.microsoft.com/office/drawing/2014/main" id="{D5837EDE-723C-6CF6-EB95-3AEDA1F07E9E}"/>
              </a:ext>
            </a:extLst>
          </p:cNvPr>
          <p:cNvSpPr>
            <a:spLocks noGrp="1"/>
          </p:cNvSpPr>
          <p:nvPr>
            <p:ph type="pic" sz="quarter" idx="15" hasCustomPrompt="1"/>
          </p:nvPr>
        </p:nvSpPr>
        <p:spPr>
          <a:xfrm>
            <a:off x="339373" y="320043"/>
            <a:ext cx="11509730" cy="4404825"/>
          </a:xfrm>
          <a:custGeom>
            <a:avLst/>
            <a:gdLst>
              <a:gd name="connsiteX0" fmla="*/ 299132 w 11509730"/>
              <a:gd name="connsiteY0" fmla="*/ 0 h 4404825"/>
              <a:gd name="connsiteX1" fmla="*/ 11210598 w 11509730"/>
              <a:gd name="connsiteY1" fmla="*/ 0 h 4404825"/>
              <a:gd name="connsiteX2" fmla="*/ 11509730 w 11509730"/>
              <a:gd name="connsiteY2" fmla="*/ 299132 h 4404825"/>
              <a:gd name="connsiteX3" fmla="*/ 11509730 w 11509730"/>
              <a:gd name="connsiteY3" fmla="*/ 4105693 h 4404825"/>
              <a:gd name="connsiteX4" fmla="*/ 11210598 w 11509730"/>
              <a:gd name="connsiteY4" fmla="*/ 4404825 h 4404825"/>
              <a:gd name="connsiteX5" fmla="*/ 299132 w 11509730"/>
              <a:gd name="connsiteY5" fmla="*/ 4404825 h 4404825"/>
              <a:gd name="connsiteX6" fmla="*/ 0 w 11509730"/>
              <a:gd name="connsiteY6" fmla="*/ 4105693 h 4404825"/>
              <a:gd name="connsiteX7" fmla="*/ 0 w 11509730"/>
              <a:gd name="connsiteY7" fmla="*/ 299132 h 4404825"/>
              <a:gd name="connsiteX8" fmla="*/ 299132 w 11509730"/>
              <a:gd name="connsiteY8" fmla="*/ 0 h 44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4404825">
                <a:moveTo>
                  <a:pt x="299132" y="0"/>
                </a:moveTo>
                <a:lnTo>
                  <a:pt x="11210598" y="0"/>
                </a:lnTo>
                <a:cubicBezTo>
                  <a:pt x="11375804" y="0"/>
                  <a:pt x="11509730" y="133926"/>
                  <a:pt x="11509730" y="299132"/>
                </a:cubicBezTo>
                <a:lnTo>
                  <a:pt x="11509730" y="4105693"/>
                </a:lnTo>
                <a:cubicBezTo>
                  <a:pt x="11509730" y="4270899"/>
                  <a:pt x="11375804" y="4404825"/>
                  <a:pt x="11210598" y="4404825"/>
                </a:cubicBezTo>
                <a:lnTo>
                  <a:pt x="299132" y="4404825"/>
                </a:lnTo>
                <a:cubicBezTo>
                  <a:pt x="133926" y="4404825"/>
                  <a:pt x="0" y="4270899"/>
                  <a:pt x="0" y="4105693"/>
                </a:cubicBezTo>
                <a:lnTo>
                  <a:pt x="0" y="299132"/>
                </a:lnTo>
                <a:cubicBezTo>
                  <a:pt x="0" y="133926"/>
                  <a:pt x="133926" y="0"/>
                  <a:pt x="299132"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30D21C7E-4348-443E-B7C8-EE213DFF1CB1}"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5351928" y="5111854"/>
            <a:ext cx="6400800" cy="1389888"/>
          </a:xfrm>
        </p:spPr>
        <p:txBody>
          <a:bodyPr>
            <a:norm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400"/>
            </a:lvl3pPr>
            <a:lvl4pPr marL="685800" indent="0">
              <a:buFont typeface="Arial" panose="020B0604020202020204" pitchFamily="34" charset="0"/>
              <a:buNone/>
              <a:defRPr sz="1400"/>
            </a:lvl4pPr>
            <a:lvl5pPr marL="914400" indent="0">
              <a:buFont typeface="Arial" panose="020B0604020202020204" pitchFamily="34" charset="0"/>
              <a:buNone/>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10794139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Title, Content Photo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4162318"/>
            <a:ext cx="2953618" cy="1892808"/>
          </a:xfrm>
        </p:spPr>
        <p:txBody>
          <a:bodyPr anchor="t">
            <a:normAutofit/>
          </a:bodyPr>
          <a:lstStyle>
            <a:lvl1pPr>
              <a:defRPr sz="3200"/>
            </a:lvl1pPr>
          </a:lstStyle>
          <a:p>
            <a:r>
              <a:rPr lang="en-US" dirty="0"/>
              <a:t>Click to edit Master title style</a:t>
            </a:r>
          </a:p>
        </p:txBody>
      </p:sp>
      <p:sp>
        <p:nvSpPr>
          <p:cNvPr id="9" name="Picture Placeholder 8">
            <a:extLst>
              <a:ext uri="{FF2B5EF4-FFF2-40B4-BE49-F238E27FC236}">
                <a16:creationId xmlns:a16="http://schemas.microsoft.com/office/drawing/2014/main" id="{1BCE7E7D-ED4A-B625-6CB8-4D71682F63D4}"/>
              </a:ext>
            </a:extLst>
          </p:cNvPr>
          <p:cNvSpPr>
            <a:spLocks noGrp="1"/>
          </p:cNvSpPr>
          <p:nvPr>
            <p:ph type="pic" sz="quarter" idx="13" hasCustomPrompt="1"/>
          </p:nvPr>
        </p:nvSpPr>
        <p:spPr>
          <a:xfrm>
            <a:off x="339373" y="320042"/>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5E2BB8D-1BA0-4790-987D-651470CA8928}"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15494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Photo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4590288" cy="37398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206240" cy="138074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5591348"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64B5AC7-D387-41BC-BBB6-F6DD0E8CACDB}"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08218716"/>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itle, Content Photo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321733" y="561425"/>
            <a:ext cx="2953618" cy="1892808"/>
          </a:xfrm>
        </p:spPr>
        <p:txBody>
          <a:bodyPr anchor="t">
            <a:normAutofit/>
          </a:bodyPr>
          <a:lstStyle>
            <a:lvl1pPr>
              <a:defRPr sz="3200"/>
            </a:lvl1pPr>
          </a:lstStyle>
          <a:p>
            <a:r>
              <a:rPr lang="en-US"/>
              <a:t>Click to edit Master title style</a:t>
            </a:r>
          </a:p>
        </p:txBody>
      </p:sp>
      <p:sp>
        <p:nvSpPr>
          <p:cNvPr id="9" name="Picture Placeholder 8">
            <a:extLst>
              <a:ext uri="{FF2B5EF4-FFF2-40B4-BE49-F238E27FC236}">
                <a16:creationId xmlns:a16="http://schemas.microsoft.com/office/drawing/2014/main" id="{86A25225-80A2-7139-2A81-39CA926639FF}"/>
              </a:ext>
            </a:extLst>
          </p:cNvPr>
          <p:cNvSpPr>
            <a:spLocks noGrp="1"/>
          </p:cNvSpPr>
          <p:nvPr>
            <p:ph type="pic" sz="quarter" idx="13" hasCustomPrompt="1"/>
          </p:nvPr>
        </p:nvSpPr>
        <p:spPr>
          <a:xfrm>
            <a:off x="339373" y="3067414"/>
            <a:ext cx="11509730" cy="3458229"/>
          </a:xfrm>
          <a:custGeom>
            <a:avLst/>
            <a:gdLst>
              <a:gd name="connsiteX0" fmla="*/ 351529 w 11509730"/>
              <a:gd name="connsiteY0" fmla="*/ 0 h 3458229"/>
              <a:gd name="connsiteX1" fmla="*/ 11158201 w 11509730"/>
              <a:gd name="connsiteY1" fmla="*/ 0 h 3458229"/>
              <a:gd name="connsiteX2" fmla="*/ 11509730 w 11509730"/>
              <a:gd name="connsiteY2" fmla="*/ 351529 h 3458229"/>
              <a:gd name="connsiteX3" fmla="*/ 11509730 w 11509730"/>
              <a:gd name="connsiteY3" fmla="*/ 3106700 h 3458229"/>
              <a:gd name="connsiteX4" fmla="*/ 11158201 w 11509730"/>
              <a:gd name="connsiteY4" fmla="*/ 3458229 h 3458229"/>
              <a:gd name="connsiteX5" fmla="*/ 351529 w 11509730"/>
              <a:gd name="connsiteY5" fmla="*/ 3458229 h 3458229"/>
              <a:gd name="connsiteX6" fmla="*/ 0 w 11509730"/>
              <a:gd name="connsiteY6" fmla="*/ 3106700 h 3458229"/>
              <a:gd name="connsiteX7" fmla="*/ 0 w 11509730"/>
              <a:gd name="connsiteY7" fmla="*/ 351529 h 3458229"/>
              <a:gd name="connsiteX8" fmla="*/ 351529 w 11509730"/>
              <a:gd name="connsiteY8" fmla="*/ 0 h 34582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509730" h="3458229">
                <a:moveTo>
                  <a:pt x="351529" y="0"/>
                </a:moveTo>
                <a:lnTo>
                  <a:pt x="11158201" y="0"/>
                </a:lnTo>
                <a:cubicBezTo>
                  <a:pt x="11352345" y="0"/>
                  <a:pt x="11509730" y="157385"/>
                  <a:pt x="11509730" y="351529"/>
                </a:cubicBezTo>
                <a:lnTo>
                  <a:pt x="11509730" y="3106700"/>
                </a:lnTo>
                <a:cubicBezTo>
                  <a:pt x="11509730" y="3300844"/>
                  <a:pt x="11352345" y="3458229"/>
                  <a:pt x="11158201" y="3458229"/>
                </a:cubicBezTo>
                <a:lnTo>
                  <a:pt x="351529" y="3458229"/>
                </a:lnTo>
                <a:cubicBezTo>
                  <a:pt x="157385" y="3458229"/>
                  <a:pt x="0" y="3300844"/>
                  <a:pt x="0" y="3106700"/>
                </a:cubicBezTo>
                <a:lnTo>
                  <a:pt x="0" y="351529"/>
                </a:lnTo>
                <a:cubicBezTo>
                  <a:pt x="0" y="157385"/>
                  <a:pt x="157385" y="0"/>
                  <a:pt x="35152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a:xfrm>
            <a:off x="137160" y="6519672"/>
            <a:ext cx="3494314" cy="338328"/>
          </a:xfrm>
        </p:spPr>
        <p:txBody>
          <a:bodyPr/>
          <a:lstStyle/>
          <a:p>
            <a:fld id="{48CD4B21-9C97-4358-8E22-9F49A31BDF6B}" type="datetime1">
              <a:rPr lang="en-US" smtClean="0"/>
              <a:t>8/26/2025</a:t>
            </a:fld>
            <a:endParaRPr lang="en-US"/>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61425"/>
            <a:ext cx="7772400" cy="2240280"/>
          </a:xfrm>
        </p:spPr>
        <p:txBody>
          <a:bodyPr>
            <a:normAutofit/>
          </a:bodyPr>
          <a:lstStyle>
            <a:lvl1pPr marL="285750" indent="-285750">
              <a:buFont typeface="Arial" panose="020B0604020202020204" pitchFamily="34" charset="0"/>
              <a:buChar char="•"/>
              <a:defRPr sz="1800"/>
            </a:lvl1pPr>
            <a:lvl2pPr marL="514350" indent="-285750">
              <a:buFont typeface="Arial" panose="020B0604020202020204" pitchFamily="34" charset="0"/>
              <a:buChar char="•"/>
              <a:defRPr sz="1600"/>
            </a:lvl2pPr>
            <a:lvl3pPr marL="742950" indent="-285750">
              <a:buFont typeface="Arial" panose="020B0604020202020204" pitchFamily="34" charset="0"/>
              <a:buChar char="•"/>
              <a:defRPr sz="1400"/>
            </a:lvl3pPr>
            <a:lvl4pPr marL="857250" indent="-171450">
              <a:buFont typeface="Arial" panose="020B0604020202020204" pitchFamily="34" charset="0"/>
              <a:buChar char="•"/>
              <a:defRPr sz="1400"/>
            </a:lvl4pPr>
            <a:lvl5pPr marL="1085850" indent="-171450">
              <a:buFont typeface="Arial" panose="020B0604020202020204" pitchFamily="34"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6519672"/>
            <a:ext cx="2805405" cy="338328"/>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6519672"/>
            <a:ext cx="429207" cy="338328"/>
          </a:xfrm>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560166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Title, Content Photo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603504"/>
            <a:ext cx="11155680" cy="970463"/>
          </a:xfrm>
        </p:spPr>
        <p:txBody>
          <a:bodyPr anchor="ctr"/>
          <a:lstStyle/>
          <a:p>
            <a:r>
              <a:rPr lang="en-US" dirty="0"/>
              <a:t>Click to edit Master title style</a:t>
            </a:r>
          </a:p>
        </p:txBody>
      </p:sp>
      <p:sp>
        <p:nvSpPr>
          <p:cNvPr id="10" name="Picture Placeholder 9">
            <a:extLst>
              <a:ext uri="{FF2B5EF4-FFF2-40B4-BE49-F238E27FC236}">
                <a16:creationId xmlns:a16="http://schemas.microsoft.com/office/drawing/2014/main" id="{45F6FDB5-F783-3538-287C-754C11C30975}"/>
              </a:ext>
            </a:extLst>
          </p:cNvPr>
          <p:cNvSpPr>
            <a:spLocks noGrp="1"/>
          </p:cNvSpPr>
          <p:nvPr>
            <p:ph type="pic" sz="quarter" idx="13" hasCustomPrompt="1"/>
          </p:nvPr>
        </p:nvSpPr>
        <p:spPr>
          <a:xfrm>
            <a:off x="429768" y="1828800"/>
            <a:ext cx="6176399" cy="4425696"/>
          </a:xfrm>
          <a:custGeom>
            <a:avLst/>
            <a:gdLst>
              <a:gd name="connsiteX0" fmla="*/ 325421 w 6450717"/>
              <a:gd name="connsiteY0" fmla="*/ 0 h 4425696"/>
              <a:gd name="connsiteX1" fmla="*/ 6125296 w 6450717"/>
              <a:gd name="connsiteY1" fmla="*/ 0 h 4425696"/>
              <a:gd name="connsiteX2" fmla="*/ 6450717 w 6450717"/>
              <a:gd name="connsiteY2" fmla="*/ 325421 h 4425696"/>
              <a:gd name="connsiteX3" fmla="*/ 6450717 w 6450717"/>
              <a:gd name="connsiteY3" fmla="*/ 4100275 h 4425696"/>
              <a:gd name="connsiteX4" fmla="*/ 6125296 w 6450717"/>
              <a:gd name="connsiteY4" fmla="*/ 4425696 h 4425696"/>
              <a:gd name="connsiteX5" fmla="*/ 325421 w 6450717"/>
              <a:gd name="connsiteY5" fmla="*/ 4425696 h 4425696"/>
              <a:gd name="connsiteX6" fmla="*/ 0 w 6450717"/>
              <a:gd name="connsiteY6" fmla="*/ 4100275 h 4425696"/>
              <a:gd name="connsiteX7" fmla="*/ 0 w 6450717"/>
              <a:gd name="connsiteY7" fmla="*/ 325421 h 4425696"/>
              <a:gd name="connsiteX8" fmla="*/ 325421 w 6450717"/>
              <a:gd name="connsiteY8"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50717" h="4425696">
                <a:moveTo>
                  <a:pt x="325421" y="0"/>
                </a:moveTo>
                <a:lnTo>
                  <a:pt x="6125296" y="0"/>
                </a:lnTo>
                <a:cubicBezTo>
                  <a:pt x="6305021" y="0"/>
                  <a:pt x="6450717" y="145696"/>
                  <a:pt x="6450717" y="325421"/>
                </a:cubicBezTo>
                <a:lnTo>
                  <a:pt x="6450717" y="4100275"/>
                </a:lnTo>
                <a:cubicBezTo>
                  <a:pt x="6450717" y="4280000"/>
                  <a:pt x="6305021" y="4425696"/>
                  <a:pt x="6125296" y="4425696"/>
                </a:cubicBezTo>
                <a:lnTo>
                  <a:pt x="325421" y="4425696"/>
                </a:lnTo>
                <a:cubicBezTo>
                  <a:pt x="145696" y="4425696"/>
                  <a:pt x="0" y="4280000"/>
                  <a:pt x="0" y="4100275"/>
                </a:cubicBezTo>
                <a:lnTo>
                  <a:pt x="0" y="325421"/>
                </a:lnTo>
                <a:cubicBezTo>
                  <a:pt x="0" y="145696"/>
                  <a:pt x="145696" y="0"/>
                  <a:pt x="325421"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287768" y="1828800"/>
            <a:ext cx="4297680" cy="4428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9B98FABC-5F70-4DE9-8A42-1DE3D93319BF}"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8217261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Title, Content Photo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48639"/>
            <a:ext cx="4855464" cy="1453896"/>
          </a:xfrm>
        </p:spPr>
        <p:txBody>
          <a:bodyPr anchor="t"/>
          <a:lstStyle/>
          <a:p>
            <a:r>
              <a:rPr lang="en-US" dirty="0"/>
              <a:t>Click to edit Master title style</a:t>
            </a:r>
          </a:p>
        </p:txBody>
      </p:sp>
      <p:sp>
        <p:nvSpPr>
          <p:cNvPr id="9" name="Picture Placeholder 8">
            <a:extLst>
              <a:ext uri="{FF2B5EF4-FFF2-40B4-BE49-F238E27FC236}">
                <a16:creationId xmlns:a16="http://schemas.microsoft.com/office/drawing/2014/main" id="{F5F2F272-6D18-7E06-3E9A-D10C5C502195}"/>
              </a:ext>
            </a:extLst>
          </p:cNvPr>
          <p:cNvSpPr>
            <a:spLocks noGrp="1"/>
          </p:cNvSpPr>
          <p:nvPr>
            <p:ph type="pic" sz="quarter" idx="13" hasCustomPrompt="1"/>
          </p:nvPr>
        </p:nvSpPr>
        <p:spPr>
          <a:xfrm>
            <a:off x="510075" y="2293496"/>
            <a:ext cx="4775158" cy="4039043"/>
          </a:xfrm>
          <a:custGeom>
            <a:avLst/>
            <a:gdLst>
              <a:gd name="connsiteX0" fmla="*/ 305917 w 4855463"/>
              <a:gd name="connsiteY0" fmla="*/ 0 h 4039043"/>
              <a:gd name="connsiteX1" fmla="*/ 4549547 w 4855463"/>
              <a:gd name="connsiteY1" fmla="*/ 0 h 4039043"/>
              <a:gd name="connsiteX2" fmla="*/ 4849249 w 4855463"/>
              <a:gd name="connsiteY2" fmla="*/ 244264 h 4039043"/>
              <a:gd name="connsiteX3" fmla="*/ 4855463 w 4855463"/>
              <a:gd name="connsiteY3" fmla="*/ 305907 h 4039043"/>
              <a:gd name="connsiteX4" fmla="*/ 4855463 w 4855463"/>
              <a:gd name="connsiteY4" fmla="*/ 3733136 h 4039043"/>
              <a:gd name="connsiteX5" fmla="*/ 4849249 w 4855463"/>
              <a:gd name="connsiteY5" fmla="*/ 3794779 h 4039043"/>
              <a:gd name="connsiteX6" fmla="*/ 4549547 w 4855463"/>
              <a:gd name="connsiteY6" fmla="*/ 4039043 h 4039043"/>
              <a:gd name="connsiteX7" fmla="*/ 305917 w 4855463"/>
              <a:gd name="connsiteY7" fmla="*/ 4039043 h 4039043"/>
              <a:gd name="connsiteX8" fmla="*/ 0 w 4855463"/>
              <a:gd name="connsiteY8" fmla="*/ 3733126 h 4039043"/>
              <a:gd name="connsiteX9" fmla="*/ 0 w 4855463"/>
              <a:gd name="connsiteY9" fmla="*/ 305917 h 4039043"/>
              <a:gd name="connsiteX10" fmla="*/ 305917 w 4855463"/>
              <a:gd name="connsiteY10" fmla="*/ 0 h 40390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855463" h="4039043">
                <a:moveTo>
                  <a:pt x="305917" y="0"/>
                </a:moveTo>
                <a:lnTo>
                  <a:pt x="4549547" y="0"/>
                </a:lnTo>
                <a:cubicBezTo>
                  <a:pt x="4697381" y="0"/>
                  <a:pt x="4820723" y="104863"/>
                  <a:pt x="4849249" y="244264"/>
                </a:cubicBezTo>
                <a:lnTo>
                  <a:pt x="4855463" y="305907"/>
                </a:lnTo>
                <a:lnTo>
                  <a:pt x="4855463" y="3733136"/>
                </a:lnTo>
                <a:lnTo>
                  <a:pt x="4849249" y="3794779"/>
                </a:lnTo>
                <a:cubicBezTo>
                  <a:pt x="4820723" y="3934180"/>
                  <a:pt x="4697381" y="4039043"/>
                  <a:pt x="4549547" y="4039043"/>
                </a:cubicBezTo>
                <a:lnTo>
                  <a:pt x="305917" y="4039043"/>
                </a:lnTo>
                <a:cubicBezTo>
                  <a:pt x="136964" y="4039043"/>
                  <a:pt x="0" y="3902079"/>
                  <a:pt x="0" y="3733126"/>
                </a:cubicBezTo>
                <a:lnTo>
                  <a:pt x="0" y="305917"/>
                </a:lnTo>
                <a:cubicBezTo>
                  <a:pt x="0" y="136964"/>
                  <a:pt x="136964" y="0"/>
                  <a:pt x="305917"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D7732AAB-0859-49C5-9F81-D3744B520913}"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516060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itle, Content Photo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8" y="550218"/>
            <a:ext cx="3827439" cy="1453896"/>
          </a:xfrm>
        </p:spPr>
        <p:txBody>
          <a:bodyPr anchor="t">
            <a:normAutofit/>
          </a:bodyPr>
          <a:lstStyle>
            <a:lvl1pPr>
              <a:defRPr sz="3200"/>
            </a:lvl1pPr>
          </a:lstStyle>
          <a:p>
            <a:r>
              <a:rPr lang="en-US" dirty="0"/>
              <a:t>Click to edit Master title style</a:t>
            </a:r>
          </a:p>
        </p:txBody>
      </p:sp>
      <p:sp>
        <p:nvSpPr>
          <p:cNvPr id="12" name="Picture Placeholder 11">
            <a:extLst>
              <a:ext uri="{FF2B5EF4-FFF2-40B4-BE49-F238E27FC236}">
                <a16:creationId xmlns:a16="http://schemas.microsoft.com/office/drawing/2014/main" id="{14639E5C-EF58-65A1-C364-F58DE761581C}"/>
              </a:ext>
            </a:extLst>
          </p:cNvPr>
          <p:cNvSpPr>
            <a:spLocks noGrp="1"/>
          </p:cNvSpPr>
          <p:nvPr>
            <p:ph type="pic" sz="quarter" idx="13" hasCustomPrompt="1"/>
          </p:nvPr>
        </p:nvSpPr>
        <p:spPr>
          <a:xfrm>
            <a:off x="510075" y="2293494"/>
            <a:ext cx="3666744" cy="4039044"/>
          </a:xfrm>
          <a:custGeom>
            <a:avLst/>
            <a:gdLst>
              <a:gd name="connsiteX0" fmla="*/ 292716 w 3666744"/>
              <a:gd name="connsiteY0" fmla="*/ 0 h 4039044"/>
              <a:gd name="connsiteX1" fmla="*/ 3374028 w 3666744"/>
              <a:gd name="connsiteY1" fmla="*/ 0 h 4039044"/>
              <a:gd name="connsiteX2" fmla="*/ 3666744 w 3666744"/>
              <a:gd name="connsiteY2" fmla="*/ 292716 h 4039044"/>
              <a:gd name="connsiteX3" fmla="*/ 3666744 w 3666744"/>
              <a:gd name="connsiteY3" fmla="*/ 3746328 h 4039044"/>
              <a:gd name="connsiteX4" fmla="*/ 3374028 w 3666744"/>
              <a:gd name="connsiteY4" fmla="*/ 4039044 h 4039044"/>
              <a:gd name="connsiteX5" fmla="*/ 292716 w 3666744"/>
              <a:gd name="connsiteY5" fmla="*/ 4039044 h 4039044"/>
              <a:gd name="connsiteX6" fmla="*/ 0 w 3666744"/>
              <a:gd name="connsiteY6" fmla="*/ 3746328 h 4039044"/>
              <a:gd name="connsiteX7" fmla="*/ 0 w 3666744"/>
              <a:gd name="connsiteY7" fmla="*/ 292716 h 4039044"/>
              <a:gd name="connsiteX8" fmla="*/ 292716 w 3666744"/>
              <a:gd name="connsiteY8" fmla="*/ 0 h 40390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666744" h="4039044">
                <a:moveTo>
                  <a:pt x="292716" y="0"/>
                </a:moveTo>
                <a:lnTo>
                  <a:pt x="3374028" y="0"/>
                </a:lnTo>
                <a:cubicBezTo>
                  <a:pt x="3535691" y="0"/>
                  <a:pt x="3666744" y="131053"/>
                  <a:pt x="3666744" y="292716"/>
                </a:cubicBezTo>
                <a:lnTo>
                  <a:pt x="3666744" y="3746328"/>
                </a:lnTo>
                <a:cubicBezTo>
                  <a:pt x="3666744" y="3907991"/>
                  <a:pt x="3535691" y="4039044"/>
                  <a:pt x="3374028" y="4039044"/>
                </a:cubicBezTo>
                <a:lnTo>
                  <a:pt x="292716" y="4039044"/>
                </a:lnTo>
                <a:cubicBezTo>
                  <a:pt x="131053" y="4039044"/>
                  <a:pt x="0" y="3907991"/>
                  <a:pt x="0" y="3746328"/>
                </a:cubicBezTo>
                <a:lnTo>
                  <a:pt x="0" y="292716"/>
                </a:lnTo>
                <a:cubicBezTo>
                  <a:pt x="0" y="131053"/>
                  <a:pt x="131053" y="0"/>
                  <a:pt x="292716"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dirty="0"/>
              <a:t>.</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120787" y="549275"/>
            <a:ext cx="6561138" cy="578815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673C0E27-EFA9-4706-B7B3-384BAC09CA5C}"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26365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Big Numb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400">
                <a:solidFill>
                  <a:schemeClr val="tx2">
                    <a:lumMod val="90000"/>
                    <a:lumOff val="10000"/>
                  </a:schemeClr>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44A38527-6BF7-45BD-8E9C-2BDCA53716A3}"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24379386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Big Number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93776" y="4992624"/>
            <a:ext cx="11201400" cy="1225296"/>
          </a:xfrm>
        </p:spPr>
        <p:txBody>
          <a:bodyPr anchor="t">
            <a:normAutofit/>
          </a:bodyPr>
          <a:lstStyle>
            <a:lvl1pPr algn="ctr">
              <a:lnSpc>
                <a:spcPct val="120000"/>
              </a:lnSpc>
              <a:defRPr sz="2800">
                <a:solidFill>
                  <a:schemeClr val="tx1"/>
                </a:solidFill>
              </a:defRPr>
            </a:lvl1pPr>
          </a:lstStyle>
          <a:p>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FAE2D2C4-0829-4B37-AFA9-97EED5EA275A}"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93776" y="786384"/>
            <a:ext cx="11201400" cy="4206240"/>
          </a:xfrm>
        </p:spPr>
        <p:txBody>
          <a:bodyPr anchor="b">
            <a:normAutofit/>
          </a:bodyPr>
          <a:lstStyle>
            <a:lvl1pPr marL="0" indent="0" algn="ctr">
              <a:buNone/>
              <a:defRPr sz="27800">
                <a:solidFill>
                  <a:schemeClr val="tx1"/>
                </a:solidFill>
              </a:defRPr>
            </a:lvl1pPr>
          </a:lstStyle>
          <a:p>
            <a:pPr lvl="0"/>
            <a:r>
              <a:rPr lang="en-US" dirty="0"/>
              <a:t>##%</a:t>
            </a:r>
          </a:p>
        </p:txBody>
      </p:sp>
    </p:spTree>
    <p:extLst>
      <p:ext uri="{BB962C8B-B14F-4D97-AF65-F5344CB8AC3E}">
        <p14:creationId xmlns:p14="http://schemas.microsoft.com/office/powerpoint/2010/main" val="3803011727"/>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Big Number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242A1-A384-8CB1-904B-45EEDF23C323}"/>
              </a:ext>
            </a:extLst>
          </p:cNvPr>
          <p:cNvSpPr>
            <a:spLocks noGrp="1"/>
          </p:cNvSpPr>
          <p:nvPr>
            <p:ph type="title"/>
          </p:nvPr>
        </p:nvSpPr>
        <p:spPr>
          <a:xfrm>
            <a:off x="429768" y="4809744"/>
            <a:ext cx="5897880" cy="1353312"/>
          </a:xfrm>
        </p:spPr>
        <p:txBody>
          <a:bodyPr vert="horz" lIns="91440" tIns="45720" rIns="91440" bIns="45720" rtlCol="0" anchor="t">
            <a:normAutofit/>
          </a:bodyPr>
          <a:lstStyle>
            <a:lvl1pPr>
              <a:lnSpc>
                <a:spcPct val="120000"/>
              </a:lnSpc>
              <a:defRPr lang="en-US" sz="2800" dirty="0">
                <a:solidFill>
                  <a:schemeClr val="tx2">
                    <a:lumMod val="90000"/>
                    <a:lumOff val="10000"/>
                  </a:schemeClr>
                </a:solidFill>
              </a:defRPr>
            </a:lvl1pPr>
          </a:lstStyle>
          <a:p>
            <a:pPr lvl="0"/>
            <a:r>
              <a:rPr lang="en-US" dirty="0"/>
              <a:t>Click to edit Master title style</a:t>
            </a:r>
          </a:p>
        </p:txBody>
      </p:sp>
      <p:sp>
        <p:nvSpPr>
          <p:cNvPr id="3" name="Date Placeholder 2">
            <a:extLst>
              <a:ext uri="{FF2B5EF4-FFF2-40B4-BE49-F238E27FC236}">
                <a16:creationId xmlns:a16="http://schemas.microsoft.com/office/drawing/2014/main" id="{14C6FDB9-A3B3-A4DB-D081-D27ECC7043C1}"/>
              </a:ext>
            </a:extLst>
          </p:cNvPr>
          <p:cNvSpPr>
            <a:spLocks noGrp="1"/>
          </p:cNvSpPr>
          <p:nvPr>
            <p:ph type="dt" sz="half" idx="10"/>
          </p:nvPr>
        </p:nvSpPr>
        <p:spPr/>
        <p:txBody>
          <a:bodyPr/>
          <a:lstStyle/>
          <a:p>
            <a:fld id="{DE13353C-D70D-4D92-85A4-BE6E7FCC2830}" type="datetime1">
              <a:rPr lang="en-US" smtClean="0"/>
              <a:t>8/26/2025</a:t>
            </a:fld>
            <a:endParaRPr lang="en-US"/>
          </a:p>
        </p:txBody>
      </p:sp>
      <p:sp>
        <p:nvSpPr>
          <p:cNvPr id="4" name="Footer Placeholder 3">
            <a:extLst>
              <a:ext uri="{FF2B5EF4-FFF2-40B4-BE49-F238E27FC236}">
                <a16:creationId xmlns:a16="http://schemas.microsoft.com/office/drawing/2014/main" id="{6D6D72DC-8ED1-FAB8-CD4C-7BDCAEA2C3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CFBFCFB0-1D5D-C25F-A74C-5CFB9C1950CF}"/>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76F59BDE-94E7-56D6-3D7F-6145311BA2D8}"/>
              </a:ext>
            </a:extLst>
          </p:cNvPr>
          <p:cNvSpPr>
            <a:spLocks noGrp="1"/>
          </p:cNvSpPr>
          <p:nvPr>
            <p:ph sz="quarter" idx="13" hasCustomPrompt="1"/>
          </p:nvPr>
        </p:nvSpPr>
        <p:spPr>
          <a:xfrm>
            <a:off x="429768" y="603504"/>
            <a:ext cx="11201400" cy="4206240"/>
          </a:xfrm>
        </p:spPr>
        <p:txBody>
          <a:bodyPr vert="horz" lIns="91440" tIns="45720" rIns="91440" bIns="45720" rtlCol="0" anchor="b">
            <a:normAutofit/>
          </a:bodyPr>
          <a:lstStyle>
            <a:lvl1pPr marL="0" indent="0">
              <a:lnSpc>
                <a:spcPct val="90000"/>
              </a:lnSpc>
              <a:spcBef>
                <a:spcPts val="0"/>
              </a:spcBef>
              <a:buNone/>
              <a:defRPr lang="en-US" sz="27800" dirty="0">
                <a:solidFill>
                  <a:schemeClr val="tx2">
                    <a:lumMod val="90000"/>
                    <a:lumOff val="10000"/>
                  </a:schemeClr>
                </a:solidFill>
              </a:defRPr>
            </a:lvl1pPr>
          </a:lstStyle>
          <a:p>
            <a:pPr lvl="0"/>
            <a:r>
              <a:rPr lang="en-US" dirty="0"/>
              <a:t>##%</a:t>
            </a:r>
          </a:p>
        </p:txBody>
      </p:sp>
    </p:spTree>
    <p:extLst>
      <p:ext uri="{BB962C8B-B14F-4D97-AF65-F5344CB8AC3E}">
        <p14:creationId xmlns:p14="http://schemas.microsoft.com/office/powerpoint/2010/main" val="155585957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Statem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267622C3-A8C0-4CE4-AFAA-25D23CB3242F}"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630936"/>
            <a:ext cx="8266176" cy="5605272"/>
          </a:xfrm>
        </p:spPr>
        <p:txBody>
          <a:bodyPr anchor="ctr">
            <a:normAutofit/>
          </a:bodyPr>
          <a:lstStyle>
            <a:lvl1pPr marL="0" indent="0">
              <a:lnSpc>
                <a:spcPct val="100000"/>
              </a:lnSpc>
              <a:buNone/>
              <a:defRPr sz="5400" b="1"/>
            </a:lvl1pPr>
            <a:lvl2pPr marL="228600" indent="0">
              <a:lnSpc>
                <a:spcPct val="100000"/>
              </a:lnSpc>
              <a:buNone/>
              <a:defRPr sz="4800" b="1"/>
            </a:lvl2pPr>
            <a:lvl3pPr marL="457200" indent="0">
              <a:lnSpc>
                <a:spcPct val="100000"/>
              </a:lnSpc>
              <a:buNone/>
              <a:defRPr sz="4400" b="1"/>
            </a:lvl3pPr>
            <a:lvl4pPr marL="685800" indent="0">
              <a:lnSpc>
                <a:spcPct val="100000"/>
              </a:lnSpc>
              <a:buNone/>
              <a:defRPr sz="4000" b="1"/>
            </a:lvl4pPr>
            <a:lvl5pPr marL="914400" indent="0">
              <a:lnSpc>
                <a:spcPct val="100000"/>
              </a:lnSpc>
              <a:buNone/>
              <a:defRPr sz="36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3473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CB9B6EAC-4E38-4BC4-964B-55A6571A4EBF}"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1929384"/>
            <a:ext cx="8266176" cy="4142232"/>
          </a:xfrm>
        </p:spPr>
        <p:txBody>
          <a:bodyPr anchor="b">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a:t>Click to edit Statement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8263182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914400"/>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67F688C7-1128-9027-65E4-A17BBE7DDDF0}"/>
              </a:ext>
            </a:extLst>
          </p:cNvPr>
          <p:cNvSpPr>
            <a:spLocks noGrp="1"/>
          </p:cNvSpPr>
          <p:nvPr>
            <p:ph type="dt" sz="half" idx="10"/>
          </p:nvPr>
        </p:nvSpPr>
        <p:spPr/>
        <p:txBody>
          <a:bodyPr/>
          <a:lstStyle/>
          <a:p>
            <a:fld id="{9CB2DDD8-66B1-484C-ABC1-3F6C2E131531}" type="datetime1">
              <a:rPr lang="en-US" smtClean="0"/>
              <a:t>8/26/2025</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8E274F5D-21DC-40EF-8DBA-AB9BB119E939}" type="slidenum">
              <a:rPr lang="en-US" smtClean="0"/>
              <a:t>‹#›</a:t>
            </a:fld>
            <a:endParaRPr lang="en-US"/>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612648" y="548640"/>
            <a:ext cx="8266176" cy="5605272"/>
          </a:xfrm>
        </p:spPr>
        <p:txBody>
          <a:bodyPr anchor="t">
            <a:normAutofit/>
          </a:bodyPr>
          <a:lstStyle>
            <a:lvl1pPr marL="0" indent="0">
              <a:lnSpc>
                <a:spcPct val="100000"/>
              </a:lnSpc>
              <a:buNone/>
              <a:defRPr sz="5000" b="1"/>
            </a:lvl1pPr>
            <a:lvl2pPr marL="228600" indent="0">
              <a:lnSpc>
                <a:spcPct val="100000"/>
              </a:lnSpc>
              <a:buNone/>
              <a:defRPr sz="4400" b="1"/>
            </a:lvl2pPr>
            <a:lvl3pPr marL="457200" indent="0">
              <a:lnSpc>
                <a:spcPct val="100000"/>
              </a:lnSpc>
              <a:buNone/>
              <a:defRPr sz="4000" b="1"/>
            </a:lvl3pPr>
            <a:lvl4pPr marL="685800" indent="0">
              <a:lnSpc>
                <a:spcPct val="100000"/>
              </a:lnSpc>
              <a:buNone/>
              <a:defRPr sz="3600" b="1"/>
            </a:lvl4pPr>
            <a:lvl5pPr marL="914400" indent="0">
              <a:lnSpc>
                <a:spcPct val="100000"/>
              </a:lnSpc>
              <a:buNone/>
              <a:defRPr sz="3200" b="1"/>
            </a:lvl5pPr>
          </a:lstStyle>
          <a:p>
            <a:pPr lvl="0"/>
            <a:r>
              <a:rPr lang="en-US" dirty="0"/>
              <a:t>Click to edit Statement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3128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Photo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11480"/>
            <a:ext cx="5397718" cy="3739896"/>
          </a:xfrm>
        </p:spPr>
        <p:txBody>
          <a:bodyPr vert="horz" lIns="91440" tIns="45720" rIns="91440" bIns="45720" rtlCol="0" anchor="t">
            <a:normAutofit/>
          </a:bodyPr>
          <a:lstStyle>
            <a:lvl1pPr>
              <a:defRPr lang="en-US" sz="6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873752"/>
            <a:ext cx="4517136"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A0D73698-4765-4C7F-8C74-6EF048F95E94}"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
        <p:nvSpPr>
          <p:cNvPr id="11" name="Picture Placeholder 6">
            <a:extLst>
              <a:ext uri="{FF2B5EF4-FFF2-40B4-BE49-F238E27FC236}">
                <a16:creationId xmlns:a16="http://schemas.microsoft.com/office/drawing/2014/main" id="{8F28510C-0939-D915-FCC8-7D8AD4475782}"/>
              </a:ext>
            </a:extLst>
          </p:cNvPr>
          <p:cNvSpPr>
            <a:spLocks noGrp="1"/>
          </p:cNvSpPr>
          <p:nvPr>
            <p:ph type="pic" sz="quarter" idx="13" hasCustomPrompt="1"/>
          </p:nvPr>
        </p:nvSpPr>
        <p:spPr>
          <a:xfrm>
            <a:off x="6720113" y="342900"/>
            <a:ext cx="5131133" cy="6172200"/>
          </a:xfrm>
          <a:custGeom>
            <a:avLst/>
            <a:gdLst>
              <a:gd name="connsiteX0" fmla="*/ 305905 w 5334000"/>
              <a:gd name="connsiteY0" fmla="*/ 0 h 6172200"/>
              <a:gd name="connsiteX1" fmla="*/ 5028095 w 5334000"/>
              <a:gd name="connsiteY1" fmla="*/ 0 h 6172200"/>
              <a:gd name="connsiteX2" fmla="*/ 5334000 w 5334000"/>
              <a:gd name="connsiteY2" fmla="*/ 305905 h 6172200"/>
              <a:gd name="connsiteX3" fmla="*/ 5334000 w 5334000"/>
              <a:gd name="connsiteY3" fmla="*/ 5866295 h 6172200"/>
              <a:gd name="connsiteX4" fmla="*/ 5028095 w 5334000"/>
              <a:gd name="connsiteY4" fmla="*/ 6172200 h 6172200"/>
              <a:gd name="connsiteX5" fmla="*/ 305905 w 5334000"/>
              <a:gd name="connsiteY5" fmla="*/ 6172200 h 6172200"/>
              <a:gd name="connsiteX6" fmla="*/ 0 w 5334000"/>
              <a:gd name="connsiteY6" fmla="*/ 5866295 h 6172200"/>
              <a:gd name="connsiteX7" fmla="*/ 0 w 5334000"/>
              <a:gd name="connsiteY7" fmla="*/ 305905 h 6172200"/>
              <a:gd name="connsiteX8" fmla="*/ 305905 w 5334000"/>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334000" h="6172200">
                <a:moveTo>
                  <a:pt x="305905" y="0"/>
                </a:moveTo>
                <a:lnTo>
                  <a:pt x="5028095" y="0"/>
                </a:lnTo>
                <a:cubicBezTo>
                  <a:pt x="5197042" y="0"/>
                  <a:pt x="5334000" y="136958"/>
                  <a:pt x="5334000" y="305905"/>
                </a:cubicBezTo>
                <a:lnTo>
                  <a:pt x="5334000" y="5866295"/>
                </a:lnTo>
                <a:cubicBezTo>
                  <a:pt x="5334000" y="6035242"/>
                  <a:pt x="5197042" y="6172200"/>
                  <a:pt x="5028095" y="6172200"/>
                </a:cubicBezTo>
                <a:lnTo>
                  <a:pt x="305905" y="6172200"/>
                </a:lnTo>
                <a:cubicBezTo>
                  <a:pt x="136958" y="6172200"/>
                  <a:pt x="0" y="6035242"/>
                  <a:pt x="0" y="5866295"/>
                </a:cubicBezTo>
                <a:lnTo>
                  <a:pt x="0" y="305905"/>
                </a:lnTo>
                <a:cubicBezTo>
                  <a:pt x="0" y="136958"/>
                  <a:pt x="136958" y="0"/>
                  <a:pt x="305905"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Tree>
    <p:extLst>
      <p:ext uri="{BB962C8B-B14F-4D97-AF65-F5344CB8AC3E}">
        <p14:creationId xmlns:p14="http://schemas.microsoft.com/office/powerpoint/2010/main" val="1830305746"/>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636776" y="5276088"/>
            <a:ext cx="9061704" cy="466344"/>
          </a:xfrm>
        </p:spPr>
        <p:txBody>
          <a:bodyPr anchor="t">
            <a:normAutofit/>
          </a:bodyPr>
          <a:lstStyle>
            <a:lvl1pPr>
              <a:lnSpc>
                <a:spcPct val="120000"/>
              </a:lnSpc>
              <a:defRPr sz="2200" b="1">
                <a:solidFill>
                  <a:schemeClr val="tx2">
                    <a:lumMod val="75000"/>
                    <a:lumOff val="25000"/>
                  </a:schemeClr>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499616" y="1828800"/>
            <a:ext cx="9198864" cy="2871216"/>
          </a:xfrm>
        </p:spPr>
        <p:txBody>
          <a:bodyPr anchor="ctr">
            <a:normAutofit/>
          </a:bodyPr>
          <a:lstStyle>
            <a:lvl1pPr marL="137160" indent="-137160">
              <a:lnSpc>
                <a:spcPct val="100000"/>
              </a:lnSpc>
              <a:spcBef>
                <a:spcPts val="0"/>
              </a:spcBef>
              <a:buFont typeface="Arial" panose="020B0604020202020204" pitchFamily="34" charset="0"/>
              <a:buNone/>
              <a:defRPr sz="40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E66CBEC5-37D0-4E5C-8671-D7D2A06BE21B}"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496902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2">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3351F96B-ED98-BF55-D2B0-047000EF48E1}"/>
              </a:ext>
            </a:extLst>
          </p:cNvPr>
          <p:cNvSpPr/>
          <p:nvPr/>
        </p:nvSpPr>
        <p:spPr>
          <a:xfrm>
            <a:off x="806386" y="760151"/>
            <a:ext cx="10579222" cy="5337698"/>
          </a:xfrm>
          <a:prstGeom prst="roundRect">
            <a:avLst>
              <a:gd name="adj" fmla="val 6093"/>
            </a:avLst>
          </a:prstGeom>
          <a:solidFill>
            <a:schemeClr val="bg2"/>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0EDE6"/>
              </a:solidFill>
              <a:effectLst/>
              <a:uLnTx/>
              <a:uFillTx/>
              <a:latin typeface="Neue Haas Grotesk Text Pro"/>
              <a:ea typeface="+mn-ea"/>
              <a:cs typeface="+mn-cs"/>
            </a:endParaRPr>
          </a:p>
        </p:txBody>
      </p:sp>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1801368" y="5120640"/>
            <a:ext cx="8549640" cy="621792"/>
          </a:xfrm>
        </p:spPr>
        <p:txBody>
          <a:bodyPr anchor="ctr">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1655064" y="2093976"/>
            <a:ext cx="8695944" cy="2130552"/>
          </a:xfrm>
        </p:spPr>
        <p:txBody>
          <a:bodyPr anchor="ctr">
            <a:normAutofit/>
          </a:bodyPr>
          <a:lstStyle>
            <a:lvl1pPr marL="137160" indent="-137160">
              <a:lnSpc>
                <a:spcPct val="100000"/>
              </a:lnSpc>
              <a:spcBef>
                <a:spcPts val="0"/>
              </a:spcBef>
              <a:buFont typeface="Arial" panose="020B0604020202020204" pitchFamily="34" charset="0"/>
              <a:buNone/>
              <a:defRPr sz="36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5246FC37-12B5-4EB9-BB05-B5E210E93FF0}"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8595119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Quote 3">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450699"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438912"/>
            <a:ext cx="9619488" cy="4526280"/>
          </a:xfrm>
        </p:spPr>
        <p:txBody>
          <a:bodyPr anchor="ctr">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A710F6F3-6829-4CDD-B3A1-8F321E27194A}"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90097811"/>
      </p:ext>
    </p:extLst>
  </p:cSld>
  <p:clrMapOvr>
    <a:overrideClrMapping bg1="lt1" tx1="dk1" bg2="lt2" tx2="dk2" accent1="accent1" accent2="accent2" accent3="accent3" accent4="accent4" accent5="accent5" accent6="accent6" hlink="hlink" folHlink="folHlink"/>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4">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542D-3EA5-35E3-406E-8496EA7D4045}"/>
              </a:ext>
            </a:extLst>
          </p:cNvPr>
          <p:cNvSpPr>
            <a:spLocks noGrp="1"/>
          </p:cNvSpPr>
          <p:nvPr>
            <p:ph type="title" hasCustomPrompt="1"/>
          </p:nvPr>
        </p:nvSpPr>
        <p:spPr>
          <a:xfrm>
            <a:off x="598556" y="4965192"/>
            <a:ext cx="9148947" cy="1289304"/>
          </a:xfrm>
        </p:spPr>
        <p:txBody>
          <a:bodyPr anchor="b">
            <a:normAutofit/>
          </a:bodyPr>
          <a:lstStyle>
            <a:lvl1pPr>
              <a:lnSpc>
                <a:spcPct val="120000"/>
              </a:lnSpc>
              <a:defRPr sz="1800" b="1">
                <a:solidFill>
                  <a:schemeClr val="tx1"/>
                </a:solidFill>
              </a:defRPr>
            </a:lvl1pPr>
          </a:lstStyle>
          <a:p>
            <a:r>
              <a:rPr lang="en-US" dirty="0"/>
              <a:t>Quote Author</a:t>
            </a:r>
          </a:p>
        </p:txBody>
      </p:sp>
      <p:sp>
        <p:nvSpPr>
          <p:cNvPr id="7" name="Content Placeholder 6">
            <a:extLst>
              <a:ext uri="{FF2B5EF4-FFF2-40B4-BE49-F238E27FC236}">
                <a16:creationId xmlns:a16="http://schemas.microsoft.com/office/drawing/2014/main" id="{1BBD3F2A-2B85-D7B7-24A2-D01A281CD792}"/>
              </a:ext>
            </a:extLst>
          </p:cNvPr>
          <p:cNvSpPr>
            <a:spLocks noGrp="1"/>
          </p:cNvSpPr>
          <p:nvPr>
            <p:ph sz="quarter" idx="13" hasCustomPrompt="1"/>
          </p:nvPr>
        </p:nvSpPr>
        <p:spPr>
          <a:xfrm>
            <a:off x="429768" y="1179576"/>
            <a:ext cx="9317736" cy="3785616"/>
          </a:xfrm>
        </p:spPr>
        <p:txBody>
          <a:bodyPr anchor="b">
            <a:normAutofit/>
          </a:bodyPr>
          <a:lstStyle>
            <a:lvl1pPr marL="164592" indent="-164592">
              <a:lnSpc>
                <a:spcPct val="100000"/>
              </a:lnSpc>
              <a:spcBef>
                <a:spcPts val="0"/>
              </a:spcBef>
              <a:buFont typeface="Arial" panose="020B0604020202020204" pitchFamily="34" charset="0"/>
              <a:buNone/>
              <a:defRPr sz="4800"/>
            </a:lvl1pPr>
          </a:lstStyle>
          <a:p>
            <a:pPr lvl="0"/>
            <a:r>
              <a:rPr lang="en-US" dirty="0"/>
              <a:t>Click to edit Quote</a:t>
            </a:r>
          </a:p>
        </p:txBody>
      </p:sp>
      <p:sp>
        <p:nvSpPr>
          <p:cNvPr id="3" name="Date Placeholder 2">
            <a:extLst>
              <a:ext uri="{FF2B5EF4-FFF2-40B4-BE49-F238E27FC236}">
                <a16:creationId xmlns:a16="http://schemas.microsoft.com/office/drawing/2014/main" id="{5E4CA6F2-8C52-8488-999E-FEF7877BAFC3}"/>
              </a:ext>
            </a:extLst>
          </p:cNvPr>
          <p:cNvSpPr>
            <a:spLocks noGrp="1"/>
          </p:cNvSpPr>
          <p:nvPr>
            <p:ph type="dt" sz="half" idx="10"/>
          </p:nvPr>
        </p:nvSpPr>
        <p:spPr/>
        <p:txBody>
          <a:bodyPr/>
          <a:lstStyle/>
          <a:p>
            <a:fld id="{FCA6652C-AA1E-4738-883B-0336FAAA5DB1}" type="datetime1">
              <a:rPr lang="en-US" smtClean="0"/>
              <a:t>8/26/2025</a:t>
            </a:fld>
            <a:endParaRPr lang="en-US"/>
          </a:p>
        </p:txBody>
      </p:sp>
      <p:sp>
        <p:nvSpPr>
          <p:cNvPr id="4" name="Footer Placeholder 3">
            <a:extLst>
              <a:ext uri="{FF2B5EF4-FFF2-40B4-BE49-F238E27FC236}">
                <a16:creationId xmlns:a16="http://schemas.microsoft.com/office/drawing/2014/main" id="{A4AFB98B-06E5-997A-53DA-CC0E6A618ED8}"/>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1159DD64-9865-92B3-BED2-F770E9763D7C}"/>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75985578"/>
      </p:ext>
    </p:extLst>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29767" y="294248"/>
            <a:ext cx="11164825" cy="958480"/>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DA7BFCD9-16A4-5745-7BB3-7836095FF16B}"/>
              </a:ext>
            </a:extLst>
          </p:cNvPr>
          <p:cNvSpPr>
            <a:spLocks noGrp="1"/>
          </p:cNvSpPr>
          <p:nvPr>
            <p:ph type="body" sz="quarter" idx="13"/>
          </p:nvPr>
        </p:nvSpPr>
        <p:spPr>
          <a:xfrm>
            <a:off x="430213" y="2020825"/>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10">
            <a:extLst>
              <a:ext uri="{FF2B5EF4-FFF2-40B4-BE49-F238E27FC236}">
                <a16:creationId xmlns:a16="http://schemas.microsoft.com/office/drawing/2014/main" id="{F30EDC57-7D17-D4C8-5C60-A44A480EA997}"/>
              </a:ext>
            </a:extLst>
          </p:cNvPr>
          <p:cNvSpPr>
            <a:spLocks noGrp="1"/>
          </p:cNvSpPr>
          <p:nvPr>
            <p:ph type="body" sz="quarter" idx="14"/>
          </p:nvPr>
        </p:nvSpPr>
        <p:spPr>
          <a:xfrm>
            <a:off x="6381750" y="2020824"/>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020F56A5-925A-45AB-8491-C696F304662B}" type="datetime1">
              <a:rPr lang="en-US" smtClean="0"/>
              <a:t>8/26/2025</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05069242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429768" y="276166"/>
            <a:ext cx="11164824" cy="976562"/>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429767"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a:extLst>
              <a:ext uri="{FF2B5EF4-FFF2-40B4-BE49-F238E27FC236}">
                <a16:creationId xmlns:a16="http://schemas.microsoft.com/office/drawing/2014/main" id="{7B5BB1DC-4DAA-D220-25A9-5752C158FDD3}"/>
              </a:ext>
            </a:extLst>
          </p:cNvPr>
          <p:cNvSpPr>
            <a:spLocks noGrp="1"/>
          </p:cNvSpPr>
          <p:nvPr>
            <p:ph type="body" sz="quarter" idx="13"/>
          </p:nvPr>
        </p:nvSpPr>
        <p:spPr>
          <a:xfrm>
            <a:off x="430213" y="2020888"/>
            <a:ext cx="5211762"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382512" y="1380744"/>
            <a:ext cx="5212080"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12">
            <a:extLst>
              <a:ext uri="{FF2B5EF4-FFF2-40B4-BE49-F238E27FC236}">
                <a16:creationId xmlns:a16="http://schemas.microsoft.com/office/drawing/2014/main" id="{BAB67A04-5E8D-18C5-D47A-A5B5CFE568A1}"/>
              </a:ext>
            </a:extLst>
          </p:cNvPr>
          <p:cNvSpPr>
            <a:spLocks noGrp="1"/>
          </p:cNvSpPr>
          <p:nvPr>
            <p:ph type="body" sz="quarter" idx="14"/>
          </p:nvPr>
        </p:nvSpPr>
        <p:spPr>
          <a:xfrm>
            <a:off x="6381750" y="2020888"/>
            <a:ext cx="5213350" cy="4343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2F882B41-9B9A-4653-8E8E-9D57A4983847}" type="datetime1">
              <a:rPr lang="en-US" smtClean="0"/>
              <a:t>8/26/2025</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31605480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86C80A14-C874-4C11-943E-4B7AAF73B997}" type="datetime1">
              <a:rPr lang="en-US" smtClean="0"/>
              <a:t>8/26/2025</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96290942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59A60914-BFFA-4E5B-B382-06A92C8508A8}" type="datetime1">
              <a:rPr lang="en-US" smtClean="0"/>
              <a:t>8/26/2025</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11993493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429768" y="553615"/>
            <a:ext cx="3595634" cy="2212848"/>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429769" y="2823029"/>
            <a:ext cx="3309608" cy="3481355"/>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6995" y="553616"/>
            <a:ext cx="6466741" cy="5752566"/>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E6DEE75D-2E4A-469A-9092-8B43711F5315}" type="datetime1">
              <a:rPr lang="en-US" smtClean="0"/>
              <a:t>8/26/2025</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54054596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429768" y="557784"/>
            <a:ext cx="3593592" cy="2212313"/>
          </a:xfrm>
        </p:spPr>
        <p:txBody>
          <a:bodyPr anchor="t">
            <a:normAutofit/>
          </a:bodyPr>
          <a:lstStyle>
            <a:lvl1pPr>
              <a:defRPr sz="3200"/>
            </a:lvl1pPr>
          </a:lstStyle>
          <a:p>
            <a:r>
              <a:rPr lang="en-US" dirty="0"/>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429767" y="2826137"/>
            <a:ext cx="3310128"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12" name="Picture Placeholder 2">
            <a:extLst>
              <a:ext uri="{FF2B5EF4-FFF2-40B4-BE49-F238E27FC236}">
                <a16:creationId xmlns:a16="http://schemas.microsoft.com/office/drawing/2014/main" id="{ADACA751-BBB2-3E33-EA6C-54B4A7F6842B}"/>
              </a:ext>
            </a:extLst>
          </p:cNvPr>
          <p:cNvSpPr>
            <a:spLocks noGrp="1"/>
          </p:cNvSpPr>
          <p:nvPr>
            <p:ph type="pic" idx="1" hasCustomPrompt="1"/>
          </p:nvPr>
        </p:nvSpPr>
        <p:spPr>
          <a:xfrm>
            <a:off x="4502843" y="342901"/>
            <a:ext cx="7346258" cy="6172198"/>
          </a:xfrm>
          <a:custGeom>
            <a:avLst/>
            <a:gdLst>
              <a:gd name="connsiteX0" fmla="*/ 264355 w 6785782"/>
              <a:gd name="connsiteY0" fmla="*/ 0 h 6172198"/>
              <a:gd name="connsiteX1" fmla="*/ 6521427 w 6785782"/>
              <a:gd name="connsiteY1" fmla="*/ 0 h 6172198"/>
              <a:gd name="connsiteX2" fmla="*/ 6785782 w 6785782"/>
              <a:gd name="connsiteY2" fmla="*/ 264355 h 6172198"/>
              <a:gd name="connsiteX3" fmla="*/ 6785782 w 6785782"/>
              <a:gd name="connsiteY3" fmla="*/ 5907843 h 6172198"/>
              <a:gd name="connsiteX4" fmla="*/ 6521427 w 6785782"/>
              <a:gd name="connsiteY4" fmla="*/ 6172198 h 6172198"/>
              <a:gd name="connsiteX5" fmla="*/ 264355 w 6785782"/>
              <a:gd name="connsiteY5" fmla="*/ 6172198 h 6172198"/>
              <a:gd name="connsiteX6" fmla="*/ 0 w 6785782"/>
              <a:gd name="connsiteY6" fmla="*/ 5907843 h 6172198"/>
              <a:gd name="connsiteX7" fmla="*/ 0 w 6785782"/>
              <a:gd name="connsiteY7" fmla="*/ 264355 h 6172198"/>
              <a:gd name="connsiteX8" fmla="*/ 264355 w 6785782"/>
              <a:gd name="connsiteY8" fmla="*/ 0 h 6172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85782" h="6172198">
                <a:moveTo>
                  <a:pt x="264355" y="0"/>
                </a:moveTo>
                <a:lnTo>
                  <a:pt x="6521427" y="0"/>
                </a:lnTo>
                <a:cubicBezTo>
                  <a:pt x="6667426" y="0"/>
                  <a:pt x="6785782" y="118356"/>
                  <a:pt x="6785782" y="264355"/>
                </a:cubicBezTo>
                <a:lnTo>
                  <a:pt x="6785782" y="5907843"/>
                </a:lnTo>
                <a:cubicBezTo>
                  <a:pt x="6785782" y="6053842"/>
                  <a:pt x="6667426" y="6172198"/>
                  <a:pt x="6521427" y="6172198"/>
                </a:cubicBezTo>
                <a:lnTo>
                  <a:pt x="264355" y="6172198"/>
                </a:lnTo>
                <a:cubicBezTo>
                  <a:pt x="118356" y="6172198"/>
                  <a:pt x="0" y="6053842"/>
                  <a:pt x="0" y="5907843"/>
                </a:cubicBezTo>
                <a:lnTo>
                  <a:pt x="0" y="264355"/>
                </a:lnTo>
                <a:cubicBezTo>
                  <a:pt x="0" y="118356"/>
                  <a:pt x="118356" y="0"/>
                  <a:pt x="264355" y="0"/>
                </a:cubicBezTo>
                <a:close/>
              </a:path>
            </a:pathLst>
          </a:custGeom>
          <a:blipFill dpi="0" rotWithShape="1">
            <a:blip r:embed="rId2">
              <a:alphaModFix amt="60000"/>
            </a:blip>
            <a:srcRect/>
            <a:stretch>
              <a:fillRect/>
            </a:stretch>
          </a:blipFill>
        </p:spPr>
        <p:txBody>
          <a:bodyPr wrap="square">
            <a:no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F1E6FD38-01FF-4539-8A35-AB19E4D5C3A7}" type="datetime1">
              <a:rPr lang="en-US" smtClean="0"/>
              <a:t>8/26/2025</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3136287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hoto 4">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269480" y="411480"/>
            <a:ext cx="4361688" cy="3968496"/>
          </a:xfrm>
        </p:spPr>
        <p:txBody>
          <a:bodyPr vert="horz" lIns="91440" tIns="45720" rIns="91440" bIns="45720" rtlCol="0" anchor="t">
            <a:normAutofit/>
          </a:bodyPr>
          <a:lstStyle>
            <a:lvl1pPr>
              <a:defRPr lang="en-US" sz="52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269480" y="4873752"/>
            <a:ext cx="4206240" cy="1380744"/>
          </a:xfrm>
        </p:spPr>
        <p:txBody>
          <a:bodyPr vert="horz" lIns="91440" tIns="45720" rIns="91440" bIns="45720" rtlCol="0" anchor="b">
            <a:normAutofit/>
          </a:bodyPr>
          <a:lstStyle>
            <a:lvl1pPr marL="0" indent="0">
              <a:buNone/>
              <a:defRPr lang="en-US">
                <a:solidFill>
                  <a:schemeClr val="tx2"/>
                </a:solidFill>
              </a:defRPr>
            </a:lvl1pPr>
          </a:lstStyle>
          <a:p>
            <a:pPr lvl="0"/>
            <a:r>
              <a:rPr lang="en-US" dirty="0"/>
              <a:t>Click to edit Master subtitle style</a:t>
            </a:r>
          </a:p>
        </p:txBody>
      </p:sp>
      <p:sp>
        <p:nvSpPr>
          <p:cNvPr id="8" name="Picture Placeholder 6">
            <a:extLst>
              <a:ext uri="{FF2B5EF4-FFF2-40B4-BE49-F238E27FC236}">
                <a16:creationId xmlns:a16="http://schemas.microsoft.com/office/drawing/2014/main" id="{55FC269D-AA10-2D35-8DD6-33E0E2CC4064}"/>
              </a:ext>
            </a:extLst>
          </p:cNvPr>
          <p:cNvSpPr>
            <a:spLocks noGrp="1"/>
          </p:cNvSpPr>
          <p:nvPr>
            <p:ph type="pic" sz="quarter" idx="13" hasCustomPrompt="1"/>
          </p:nvPr>
        </p:nvSpPr>
        <p:spPr>
          <a:xfrm>
            <a:off x="347472" y="343038"/>
            <a:ext cx="6257031" cy="6172200"/>
          </a:xfrm>
          <a:custGeom>
            <a:avLst/>
            <a:gdLst>
              <a:gd name="connsiteX0" fmla="*/ 318609 w 6257031"/>
              <a:gd name="connsiteY0" fmla="*/ 0 h 6172200"/>
              <a:gd name="connsiteX1" fmla="*/ 5938422 w 6257031"/>
              <a:gd name="connsiteY1" fmla="*/ 0 h 6172200"/>
              <a:gd name="connsiteX2" fmla="*/ 6257031 w 6257031"/>
              <a:gd name="connsiteY2" fmla="*/ 318609 h 6172200"/>
              <a:gd name="connsiteX3" fmla="*/ 6257031 w 6257031"/>
              <a:gd name="connsiteY3" fmla="*/ 5853591 h 6172200"/>
              <a:gd name="connsiteX4" fmla="*/ 5938422 w 6257031"/>
              <a:gd name="connsiteY4" fmla="*/ 6172200 h 6172200"/>
              <a:gd name="connsiteX5" fmla="*/ 318609 w 6257031"/>
              <a:gd name="connsiteY5" fmla="*/ 6172200 h 6172200"/>
              <a:gd name="connsiteX6" fmla="*/ 0 w 6257031"/>
              <a:gd name="connsiteY6" fmla="*/ 5853591 h 6172200"/>
              <a:gd name="connsiteX7" fmla="*/ 0 w 6257031"/>
              <a:gd name="connsiteY7" fmla="*/ 318609 h 6172200"/>
              <a:gd name="connsiteX8" fmla="*/ 318609 w 6257031"/>
              <a:gd name="connsiteY8" fmla="*/ 0 h 617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257031" h="6172200">
                <a:moveTo>
                  <a:pt x="318609" y="0"/>
                </a:moveTo>
                <a:lnTo>
                  <a:pt x="5938422" y="0"/>
                </a:lnTo>
                <a:cubicBezTo>
                  <a:pt x="6114385" y="0"/>
                  <a:pt x="6257031" y="142646"/>
                  <a:pt x="6257031" y="318609"/>
                </a:cubicBezTo>
                <a:lnTo>
                  <a:pt x="6257031" y="5853591"/>
                </a:lnTo>
                <a:cubicBezTo>
                  <a:pt x="6257031" y="6029554"/>
                  <a:pt x="6114385" y="6172200"/>
                  <a:pt x="5938422" y="6172200"/>
                </a:cubicBezTo>
                <a:lnTo>
                  <a:pt x="318609" y="6172200"/>
                </a:lnTo>
                <a:cubicBezTo>
                  <a:pt x="142646" y="6172200"/>
                  <a:pt x="0" y="6029554"/>
                  <a:pt x="0" y="5853591"/>
                </a:cubicBezTo>
                <a:lnTo>
                  <a:pt x="0" y="318609"/>
                </a:lnTo>
                <a:cubicBezTo>
                  <a:pt x="0" y="142646"/>
                  <a:pt x="142646" y="0"/>
                  <a:pt x="318609" y="0"/>
                </a:cubicBezTo>
                <a:close/>
              </a:path>
            </a:pathLst>
          </a:custGeom>
          <a:blipFill dpi="0" rotWithShape="1">
            <a:blip r:embed="rId2">
              <a:alphaModFix amt="70000"/>
            </a:blip>
            <a:srcRect/>
            <a:stretch>
              <a:fillRect/>
            </a:stretch>
          </a:blipFill>
        </p:spPr>
        <p:txBody>
          <a:bodyPr wrap="square">
            <a:noAutofit/>
          </a:bodyPr>
          <a:lstStyle>
            <a:lvl1pPr marL="0" indent="0">
              <a:buNone/>
              <a:defRPr/>
            </a:lvl1pPr>
          </a:lstStyle>
          <a:p>
            <a:r>
              <a:rPr lang="en-US" dirty="0"/>
              <a:t>.</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effectLst/>
              </a:defRPr>
            </a:lvl1pPr>
          </a:lstStyle>
          <a:p>
            <a:fld id="{19A3EA51-69C4-4090-B98A-31CA47A2E35E}"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1032179449"/>
      </p:ext>
    </p:extLst>
  </p:cSld>
  <p:clrMapOvr>
    <a:overrideClrMapping bg1="dk1" tx1="lt1" bg2="dk2" tx2="lt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nclusion">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429768"/>
            <a:ext cx="10890374" cy="1627632"/>
          </a:xfrm>
        </p:spPr>
        <p:txBody>
          <a:bodyPr anchor="t">
            <a:normAutofit/>
          </a:bodyPr>
          <a:lstStyle>
            <a:lvl1pPr>
              <a:defRPr sz="5400"/>
            </a:lvl1pPr>
          </a:lstStyle>
          <a:p>
            <a:r>
              <a:rPr lang="en-US" dirty="0"/>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429768" y="3264408"/>
            <a:ext cx="10890374" cy="2834640"/>
          </a:xfrm>
        </p:spPr>
        <p:txBody>
          <a:bodyPr vert="horz" lIns="91440" tIns="45720" rIns="91440" bIns="45720" rtlCol="0">
            <a:normAutofit/>
          </a:bodyPr>
          <a:lstStyle>
            <a:lvl1pPr>
              <a:defRPr lang="en-US" dirty="0"/>
            </a:lvl1pPr>
            <a:lvl2pP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E28C5BFC-EF85-4C2B-8809-2F9E7D76A143}"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2463977202"/>
      </p:ext>
    </p:extLst>
  </p:cSld>
  <p:clrMapOvr>
    <a:overrideClrMapping bg1="lt1" tx1="dk1" bg2="lt2" tx2="dk2" accent1="accent1" accent2="accent2" accent3="accent3" accent4="accent4" accent5="accent5" accent6="accent6" hlink="hlink" folHlink="folHlink"/>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nclusion 2">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429768" y="1627318"/>
            <a:ext cx="7370064" cy="1842020"/>
          </a:xfrm>
        </p:spPr>
        <p:txBody>
          <a:bodyPr anchor="b">
            <a:normAutofit/>
          </a:bodyPr>
          <a:lstStyle>
            <a:lvl1pPr>
              <a:defRPr sz="6000"/>
            </a:lvl1pPr>
          </a:lstStyle>
          <a:p>
            <a:r>
              <a:rPr lang="en-US" dirty="0"/>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429768" y="3622673"/>
            <a:ext cx="7370064" cy="2231136"/>
          </a:xfrm>
        </p:spPr>
        <p:txBody>
          <a:bodyPr vert="horz" lIns="91440" tIns="45720" rIns="91440" bIns="45720" rtlCol="0">
            <a:normAutofit/>
          </a:bodyPr>
          <a:lstStyle>
            <a:lvl1pPr marL="0" indent="0">
              <a:buNone/>
              <a:defRPr lang="en-US" dirty="0"/>
            </a:lvl1pPr>
            <a:lvl2pPr marL="228600" indent="0">
              <a:buNone/>
              <a:defRPr lang="en-US" dirty="0"/>
            </a:lvl2pPr>
            <a:lvl3pPr marL="457200" indent="0">
              <a:buNone/>
              <a:defRPr lang="en-US" dirty="0"/>
            </a:lvl3pPr>
            <a:lvl4pPr marL="685800" indent="0">
              <a:buNone/>
              <a:defRPr lang="en-US" dirty="0"/>
            </a:lvl4pPr>
            <a:lvl5pPr marL="914400" indent="0">
              <a:buNone/>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348805FF-0F6F-4DB7-B5D6-9BF14E40F716}" type="datetime1">
              <a:rPr lang="en-US" smtClean="0"/>
              <a:t>8/26/2025</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8E274F5D-21DC-40EF-8DBA-AB9BB119E939}" type="slidenum">
              <a:rPr lang="en-US" smtClean="0"/>
              <a:t>‹#›</a:t>
            </a:fld>
            <a:endParaRPr lang="en-US"/>
          </a:p>
        </p:txBody>
      </p:sp>
    </p:spTree>
    <p:extLst>
      <p:ext uri="{BB962C8B-B14F-4D97-AF65-F5344CB8AC3E}">
        <p14:creationId xmlns:p14="http://schemas.microsoft.com/office/powerpoint/2010/main" val="426659308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1">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9317736" cy="4453128"/>
          </a:xfrm>
        </p:spPr>
        <p:txBody>
          <a:bodyPr vert="horz" lIns="91440" tIns="45720" rIns="91440" bIns="45720" rtlCol="0" anchor="t">
            <a:normAutofit/>
          </a:bodyPr>
          <a:lstStyle>
            <a:lvl1pPr>
              <a:defRPr lang="en-US" sz="96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4965192"/>
            <a:ext cx="5431536" cy="1289304"/>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46633933-AD95-42CF-A390-A7073FD506A1}"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4224983623"/>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2">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408176" y="1536192"/>
            <a:ext cx="9171432" cy="2615184"/>
          </a:xfrm>
        </p:spPr>
        <p:txBody>
          <a:bodyPr anchor="ctr">
            <a:normAutofit/>
          </a:bodyPr>
          <a:lstStyle>
            <a:lvl1pPr algn="ctr">
              <a:defRPr sz="5400">
                <a:solidFill>
                  <a:schemeClr val="tx2"/>
                </a:solidFill>
              </a:defRPr>
            </a:lvl1pPr>
          </a:lstStyle>
          <a:p>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1408176" y="4427554"/>
            <a:ext cx="9171432" cy="1143000"/>
          </a:xfrm>
        </p:spPr>
        <p:txBody>
          <a:bodyPr anchor="t">
            <a:normAutofit/>
          </a:bodyPr>
          <a:lstStyle>
            <a:lvl1pPr marL="0" indent="0" algn="ctr">
              <a:buNone/>
              <a:defRPr sz="18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CD50E307-C64C-483A-9485-A61D01D72197}"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79650910"/>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3">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429768" y="438912"/>
            <a:ext cx="11494008" cy="4654296"/>
          </a:xfrm>
        </p:spPr>
        <p:txBody>
          <a:bodyPr vert="horz" lIns="91440" tIns="45720" rIns="91440" bIns="45720" rtlCol="0" anchor="t">
            <a:normAutofit/>
          </a:bodyPr>
          <a:lstStyle>
            <a:lvl1pPr>
              <a:defRPr lang="en-US" sz="12500" dirty="0">
                <a:solidFill>
                  <a:schemeClr val="tx2"/>
                </a:solidFill>
              </a:defRPr>
            </a:lvl1pPr>
          </a:lstStyle>
          <a:p>
            <a:pPr lvl="0"/>
            <a:r>
              <a:rPr lang="en-US" dirty="0"/>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429768" y="5093208"/>
            <a:ext cx="5669280" cy="1161288"/>
          </a:xfrm>
        </p:spPr>
        <p:txBody>
          <a:bodyPr vert="horz" lIns="91440" tIns="45720" rIns="91440" bIns="45720" rtlCol="0" anchor="b">
            <a:normAutofit/>
          </a:bodyPr>
          <a:lstStyle>
            <a:lvl1pPr marL="0" indent="0">
              <a:buNone/>
              <a:defRPr lang="en-US" dirty="0">
                <a:solidFill>
                  <a:schemeClr val="tx2"/>
                </a:solidFill>
              </a:defRPr>
            </a:lvl1pPr>
          </a:lstStyle>
          <a:p>
            <a:pPr lvl="0"/>
            <a:r>
              <a:rPr lang="en-US" dirty="0"/>
              <a:t>Click to edit Master subtitle style</a:t>
            </a:r>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lvl1pPr>
              <a:defRPr>
                <a:solidFill>
                  <a:schemeClr val="tx2"/>
                </a:solidFill>
              </a:defRPr>
            </a:lvl1pPr>
          </a:lstStyle>
          <a:p>
            <a:fld id="{8BC36CA3-7064-4E52-B24E-E3CC37B36CB8}" type="datetime1">
              <a:rPr lang="en-US" smtClean="0"/>
              <a:t>8/26/2025</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353715646"/>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ection Header">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27A12A6-507C-2714-2F24-09ADE11584C5}"/>
              </a:ext>
            </a:extLst>
          </p:cNvPr>
          <p:cNvSpPr/>
          <p:nvPr/>
        </p:nvSpPr>
        <p:spPr>
          <a:xfrm>
            <a:off x="0" y="0"/>
            <a:ext cx="12192000" cy="6858000"/>
          </a:xfrm>
          <a:prstGeom prst="rect">
            <a:avLst/>
          </a:prstGeom>
          <a:solidFill>
            <a:schemeClr val="bg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92EA34-13CC-54C1-DE3D-4F1D5D55C9A7}"/>
              </a:ext>
            </a:extLst>
          </p:cNvPr>
          <p:cNvSpPr>
            <a:spLocks noGrp="1"/>
          </p:cNvSpPr>
          <p:nvPr>
            <p:ph type="title"/>
          </p:nvPr>
        </p:nvSpPr>
        <p:spPr>
          <a:xfrm>
            <a:off x="429768" y="1810512"/>
            <a:ext cx="7772400" cy="4562856"/>
          </a:xfrm>
        </p:spPr>
        <p:txBody>
          <a:bodyPr anchor="b">
            <a:normAutofit/>
          </a:bodyPr>
          <a:lstStyle>
            <a:lvl1pPr>
              <a:defRPr sz="8000">
                <a:solidFill>
                  <a:schemeClr val="tx2"/>
                </a:solidFill>
              </a:defRPr>
            </a:lvl1pPr>
          </a:lstStyle>
          <a:p>
            <a:r>
              <a:rPr lang="en-US" dirty="0"/>
              <a:t>Click to edit Master title style</a:t>
            </a:r>
          </a:p>
        </p:txBody>
      </p:sp>
      <p:sp>
        <p:nvSpPr>
          <p:cNvPr id="4" name="Date Placeholder 3">
            <a:extLst>
              <a:ext uri="{FF2B5EF4-FFF2-40B4-BE49-F238E27FC236}">
                <a16:creationId xmlns:a16="http://schemas.microsoft.com/office/drawing/2014/main" id="{8F845713-EE4C-7615-B812-531C14CF0CA2}"/>
              </a:ext>
            </a:extLst>
          </p:cNvPr>
          <p:cNvSpPr>
            <a:spLocks noGrp="1"/>
          </p:cNvSpPr>
          <p:nvPr>
            <p:ph type="dt" sz="half" idx="10"/>
          </p:nvPr>
        </p:nvSpPr>
        <p:spPr/>
        <p:txBody>
          <a:bodyPr/>
          <a:lstStyle>
            <a:lvl1pPr>
              <a:defRPr>
                <a:solidFill>
                  <a:schemeClr val="tx2"/>
                </a:solidFill>
              </a:defRPr>
            </a:lvl1pPr>
          </a:lstStyle>
          <a:p>
            <a:fld id="{333F469A-9BA4-41D9-A358-7174319CB857}" type="datetime1">
              <a:rPr lang="en-US" smtClean="0"/>
              <a:t>8/26/2025</a:t>
            </a:fld>
            <a:endParaRPr lang="en-US"/>
          </a:p>
        </p:txBody>
      </p:sp>
      <p:sp>
        <p:nvSpPr>
          <p:cNvPr id="5" name="Footer Placeholder 4">
            <a:extLst>
              <a:ext uri="{FF2B5EF4-FFF2-40B4-BE49-F238E27FC236}">
                <a16:creationId xmlns:a16="http://schemas.microsoft.com/office/drawing/2014/main" id="{9F1849E7-8E94-3B02-239C-AAB481596BFD}"/>
              </a:ext>
            </a:extLst>
          </p:cNvPr>
          <p:cNvSpPr>
            <a:spLocks noGrp="1"/>
          </p:cNvSpPr>
          <p:nvPr>
            <p:ph type="ftr" sz="quarter" idx="11"/>
          </p:nvPr>
        </p:nvSpPr>
        <p:spPr/>
        <p:txBody>
          <a:bodyPr/>
          <a:lstStyle>
            <a:lvl1pPr>
              <a:defRPr>
                <a:solidFill>
                  <a:schemeClr val="tx2"/>
                </a:solidFill>
              </a:defRPr>
            </a:lvl1pPr>
          </a:lstStyle>
          <a:p>
            <a:r>
              <a:rPr lang="en-US"/>
              <a:t>Sample Footer Text</a:t>
            </a:r>
          </a:p>
        </p:txBody>
      </p:sp>
      <p:sp>
        <p:nvSpPr>
          <p:cNvPr id="6" name="Slide Number Placeholder 5">
            <a:extLst>
              <a:ext uri="{FF2B5EF4-FFF2-40B4-BE49-F238E27FC236}">
                <a16:creationId xmlns:a16="http://schemas.microsoft.com/office/drawing/2014/main" id="{70644BD7-C050-D052-8408-65ADAAF674FF}"/>
              </a:ext>
            </a:extLst>
          </p:cNvPr>
          <p:cNvSpPr>
            <a:spLocks noGrp="1"/>
          </p:cNvSpPr>
          <p:nvPr>
            <p:ph type="sldNum" sz="quarter" idx="12"/>
          </p:nvPr>
        </p:nvSpPr>
        <p:spPr/>
        <p:txBody>
          <a:bodyPr/>
          <a:lstStyle>
            <a:lvl1pPr>
              <a:defRPr>
                <a:solidFill>
                  <a:schemeClr val="tx2"/>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2422376306"/>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429768" y="283464"/>
            <a:ext cx="10652760" cy="96926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429768" y="1380744"/>
            <a:ext cx="10652760" cy="49011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429768" y="6519672"/>
            <a:ext cx="2843784" cy="338328"/>
          </a:xfrm>
          <a:prstGeom prst="rect">
            <a:avLst/>
          </a:prstGeom>
        </p:spPr>
        <p:txBody>
          <a:bodyPr vert="horz" lIns="91440" tIns="45720" rIns="91440" bIns="45720" rtlCol="0" anchor="ctr"/>
          <a:lstStyle>
            <a:lvl1pPr algn="l">
              <a:defRPr sz="800">
                <a:solidFill>
                  <a:schemeClr val="tx1"/>
                </a:solidFill>
              </a:defRPr>
            </a:lvl1pPr>
          </a:lstStyle>
          <a:p>
            <a:fld id="{E9D380B3-E270-4064-8D13-292A875F6C31}" type="datetime1">
              <a:rPr lang="en-US" smtClean="0"/>
              <a:t>8/26/2025</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60536" y="6519672"/>
            <a:ext cx="2642616" cy="338328"/>
          </a:xfrm>
          <a:prstGeom prst="rect">
            <a:avLst/>
          </a:prstGeom>
        </p:spPr>
        <p:txBody>
          <a:bodyPr vert="horz" lIns="91440" tIns="45720" rIns="91440" bIns="45720" rtlCol="0" anchor="ctr"/>
          <a:lstStyle>
            <a:lvl1pPr algn="r">
              <a:defRPr sz="800">
                <a:solidFill>
                  <a:schemeClr val="tx1"/>
                </a:solidFill>
              </a:defRPr>
            </a:lvl1pPr>
          </a:lstStyle>
          <a:p>
            <a:r>
              <a:rPr lang="en-US"/>
              <a:t>Sample Footer Text</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475720" y="6519672"/>
            <a:ext cx="457200" cy="338328"/>
          </a:xfrm>
          <a:prstGeom prst="rect">
            <a:avLst/>
          </a:prstGeom>
        </p:spPr>
        <p:txBody>
          <a:bodyPr vert="horz" lIns="91440" tIns="45720" rIns="91440" bIns="45720" rtlCol="0" anchor="ctr"/>
          <a:lstStyle>
            <a:lvl1pPr algn="r">
              <a:defRPr sz="800">
                <a:solidFill>
                  <a:schemeClr val="tx1"/>
                </a:solidFill>
              </a:defRPr>
            </a:lvl1pPr>
          </a:lstStyle>
          <a:p>
            <a:fld id="{8E274F5D-21DC-40EF-8DBA-AB9BB119E939}" type="slidenum">
              <a:rPr lang="en-US" smtClean="0"/>
              <a:t>‹#›</a:t>
            </a:fld>
            <a:endParaRPr lang="en-US"/>
          </a:p>
        </p:txBody>
      </p:sp>
    </p:spTree>
    <p:extLst>
      <p:ext uri="{BB962C8B-B14F-4D97-AF65-F5344CB8AC3E}">
        <p14:creationId xmlns:p14="http://schemas.microsoft.com/office/powerpoint/2010/main" val="3863902450"/>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 id="2147483669" r:id="rId19"/>
    <p:sldLayoutId id="2147483670" r:id="rId20"/>
    <p:sldLayoutId id="2147483671" r:id="rId21"/>
    <p:sldLayoutId id="2147483672" r:id="rId22"/>
    <p:sldLayoutId id="2147483673" r:id="rId23"/>
    <p:sldLayoutId id="2147483674" r:id="rId24"/>
    <p:sldLayoutId id="2147483675" r:id="rId25"/>
    <p:sldLayoutId id="2147483676" r:id="rId26"/>
    <p:sldLayoutId id="2147483677" r:id="rId27"/>
    <p:sldLayoutId id="2147483678" r:id="rId28"/>
    <p:sldLayoutId id="2147483679" r:id="rId29"/>
    <p:sldLayoutId id="2147483680" r:id="rId30"/>
    <p:sldLayoutId id="2147483681" r:id="rId31"/>
    <p:sldLayoutId id="2147483682" r:id="rId32"/>
    <p:sldLayoutId id="2147483683" r:id="rId33"/>
    <p:sldLayoutId id="2147483684" r:id="rId34"/>
    <p:sldLayoutId id="2147483685" r:id="rId35"/>
    <p:sldLayoutId id="2147483686" r:id="rId36"/>
    <p:sldLayoutId id="2147483687" r:id="rId37"/>
    <p:sldLayoutId id="2147483688" r:id="rId38"/>
    <p:sldLayoutId id="2147483689" r:id="rId39"/>
    <p:sldLayoutId id="2147483690" r:id="rId40"/>
    <p:sldLayoutId id="2147483691" r:id="rId41"/>
    <p:sldLayoutId id="2147483692" r:id="rId42"/>
    <p:sldLayoutId id="2147483693" r:id="rId43"/>
    <p:sldLayoutId id="2147483694" r:id="rId44"/>
    <p:sldLayoutId id="2147483695" r:id="rId45"/>
    <p:sldLayoutId id="2147483696" r:id="rId46"/>
    <p:sldLayoutId id="2147483697" r:id="rId47"/>
    <p:sldLayoutId id="2147483698" r:id="rId48"/>
    <p:sldLayoutId id="2147483699" r:id="rId49"/>
    <p:sldLayoutId id="2147483700" r:id="rId50"/>
    <p:sldLayoutId id="2147483701" r:id="rId51"/>
  </p:sldLayoutIdLst>
  <p:hf sldNum="0" hdr="0" ftr="0" dt="0"/>
  <p:txStyles>
    <p:titleStyle>
      <a:lvl1pPr algn="l" defTabSz="914400" rtl="0" eaLnBrk="1" latinLnBrk="0" hangingPunct="1">
        <a:lnSpc>
          <a:spcPct val="90000"/>
        </a:lnSpc>
        <a:spcBef>
          <a:spcPct val="0"/>
        </a:spcBef>
        <a:buNone/>
        <a:defRPr sz="3200" b="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93AB0-FD5B-B621-DF65-6FD48956E61B}"/>
              </a:ext>
            </a:extLst>
          </p:cNvPr>
          <p:cNvSpPr>
            <a:spLocks noGrp="1"/>
          </p:cNvSpPr>
          <p:nvPr>
            <p:ph type="ctrTitle"/>
          </p:nvPr>
        </p:nvSpPr>
        <p:spPr>
          <a:xfrm>
            <a:off x="429768" y="5276088"/>
            <a:ext cx="11347704" cy="704088"/>
          </a:xfrm>
        </p:spPr>
        <p:txBody>
          <a:bodyPr anchor="b">
            <a:normAutofit/>
          </a:bodyPr>
          <a:lstStyle/>
          <a:p>
            <a:pPr algn="ctr"/>
            <a:r>
              <a:rPr lang="en-US" dirty="0"/>
              <a:t>JORNADA EN LA GRACIA</a:t>
            </a:r>
          </a:p>
        </p:txBody>
      </p:sp>
      <p:sp>
        <p:nvSpPr>
          <p:cNvPr id="3" name="Subtitle 2">
            <a:extLst>
              <a:ext uri="{FF2B5EF4-FFF2-40B4-BE49-F238E27FC236}">
                <a16:creationId xmlns:a16="http://schemas.microsoft.com/office/drawing/2014/main" id="{1237A3DD-EDF3-F95C-E72F-753F673825A4}"/>
              </a:ext>
            </a:extLst>
          </p:cNvPr>
          <p:cNvSpPr>
            <a:spLocks noGrp="1"/>
          </p:cNvSpPr>
          <p:nvPr>
            <p:ph type="subTitle" idx="1"/>
          </p:nvPr>
        </p:nvSpPr>
        <p:spPr>
          <a:xfrm>
            <a:off x="429768" y="5980176"/>
            <a:ext cx="11347704" cy="530352"/>
          </a:xfrm>
        </p:spPr>
        <p:txBody>
          <a:bodyPr>
            <a:noAutofit/>
          </a:bodyPr>
          <a:lstStyle/>
          <a:p>
            <a:pPr algn="ctr"/>
            <a:r>
              <a:rPr lang="en-US" sz="4000" dirty="0">
                <a:latin typeface="Times New Roman" panose="02020603050405020304" pitchFamily="18" charset="0"/>
                <a:cs typeface="Times New Roman" panose="02020603050405020304" pitchFamily="18" charset="0"/>
              </a:rPr>
              <a:t>“La </a:t>
            </a:r>
            <a:r>
              <a:rPr lang="en-US" sz="4000" dirty="0" err="1">
                <a:latin typeface="Times New Roman" panose="02020603050405020304" pitchFamily="18" charset="0"/>
                <a:cs typeface="Times New Roman" panose="02020603050405020304" pitchFamily="18" charset="0"/>
              </a:rPr>
              <a:t>gracia</a:t>
            </a:r>
            <a:r>
              <a:rPr lang="en-US" sz="4000" dirty="0">
                <a:latin typeface="Times New Roman" panose="02020603050405020304" pitchFamily="18" charset="0"/>
                <a:cs typeface="Times New Roman" panose="02020603050405020304" pitchFamily="18" charset="0"/>
              </a:rPr>
              <a:t> que </a:t>
            </a:r>
            <a:r>
              <a:rPr lang="en-US" sz="4000" dirty="0" err="1">
                <a:latin typeface="Times New Roman" panose="02020603050405020304" pitchFamily="18" charset="0"/>
                <a:cs typeface="Times New Roman" panose="02020603050405020304" pitchFamily="18" charset="0"/>
              </a:rPr>
              <a:t>nos</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busca</a:t>
            </a:r>
            <a:r>
              <a:rPr lang="en-US" sz="4000" dirty="0">
                <a:latin typeface="Times New Roman" panose="02020603050405020304" pitchFamily="18" charset="0"/>
                <a:cs typeface="Times New Roman" panose="02020603050405020304" pitchFamily="18" charset="0"/>
              </a:rPr>
              <a:t> – </a:t>
            </a:r>
            <a:r>
              <a:rPr lang="en-US" sz="4000" dirty="0" err="1">
                <a:latin typeface="Times New Roman" panose="02020603050405020304" pitchFamily="18" charset="0"/>
                <a:cs typeface="Times New Roman" panose="02020603050405020304" pitchFamily="18" charset="0"/>
              </a:rPr>
              <a:t>parte</a:t>
            </a:r>
            <a:r>
              <a:rPr lang="en-US" sz="4000" dirty="0">
                <a:latin typeface="Times New Roman" panose="02020603050405020304" pitchFamily="18" charset="0"/>
                <a:cs typeface="Times New Roman" panose="02020603050405020304" pitchFamily="18" charset="0"/>
              </a:rPr>
              <a:t> I”</a:t>
            </a:r>
          </a:p>
        </p:txBody>
      </p:sp>
      <p:sp>
        <p:nvSpPr>
          <p:cNvPr id="8" name="Picture Placeholder 3">
            <a:extLst>
              <a:ext uri="{FF2B5EF4-FFF2-40B4-BE49-F238E27FC236}">
                <a16:creationId xmlns:a16="http://schemas.microsoft.com/office/drawing/2014/main" id="{713B699C-2F7B-60D1-C766-3A3597153B87}"/>
              </a:ext>
            </a:extLst>
          </p:cNvPr>
          <p:cNvSpPr>
            <a:spLocks noGrp="1"/>
          </p:cNvSpPr>
          <p:nvPr>
            <p:ph type="pic" sz="quarter" idx="13"/>
          </p:nvPr>
        </p:nvSpPr>
        <p:spPr>
          <a:xfrm>
            <a:off x="342901" y="343038"/>
            <a:ext cx="11506200" cy="4792766"/>
          </a:xfrm>
        </p:spPr>
        <p:txBody>
          <a:bodyPr/>
          <a:lstStyle/>
          <a:p>
            <a:endParaRPr lang="en-US"/>
          </a:p>
        </p:txBody>
      </p:sp>
    </p:spTree>
    <p:extLst>
      <p:ext uri="{BB962C8B-B14F-4D97-AF65-F5344CB8AC3E}">
        <p14:creationId xmlns:p14="http://schemas.microsoft.com/office/powerpoint/2010/main" val="297206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A78D33-C04A-54DC-0782-8F0C709A348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686E5D-2F1E-3FF4-36E4-71C2FF42A908}"/>
              </a:ext>
            </a:extLst>
          </p:cNvPr>
          <p:cNvSpPr>
            <a:spLocks noGrp="1"/>
          </p:cNvSpPr>
          <p:nvPr>
            <p:ph idx="1"/>
          </p:nvPr>
        </p:nvSpPr>
        <p:spPr>
          <a:xfrm>
            <a:off x="429768" y="304801"/>
            <a:ext cx="11318536" cy="5957104"/>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Se podría decir que lo que vemos en la vida de Cornelio refleja un cuadro incompleto de las formas en que la gracia preveniente obra todos los días en la vida de aquellos con quienes nos encontramos. ¡La gracia preveniente se puede encontrar en cualquier lugar!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59196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C2B7A-1DBA-A7D5-182F-75E4FA4D2D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B3451F-C326-286B-649C-FF4C8E7E8965}"/>
              </a:ext>
            </a:extLst>
          </p:cNvPr>
          <p:cNvSpPr>
            <a:spLocks noGrp="1"/>
          </p:cNvSpPr>
          <p:nvPr>
            <p:ph type="title"/>
          </p:nvPr>
        </p:nvSpPr>
        <p:spPr>
          <a:xfrm>
            <a:off x="429768" y="283465"/>
            <a:ext cx="10652760" cy="630936"/>
          </a:xfrm>
        </p:spPr>
        <p:txBody>
          <a:bodyPr>
            <a:noAutofit/>
          </a:bodyPr>
          <a:lstStyle/>
          <a:p>
            <a:pPr algn="ctr"/>
            <a:r>
              <a:rPr lang="es-MX" sz="4000" dirty="0">
                <a:latin typeface="Times New Roman" panose="02020603050405020304" pitchFamily="18" charset="0"/>
                <a:cs typeface="Times New Roman" panose="02020603050405020304" pitchFamily="18" charset="0"/>
              </a:rPr>
              <a:t>Dialogo en la clase</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22AF544-2C10-FDAE-4763-D44D0063B3C6}"/>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Pida a alguien de la clase que narre la historia de Cornelio – 3 minutos</a:t>
            </a:r>
          </a:p>
          <a:p>
            <a:pPr marL="0" indent="0">
              <a:buNone/>
            </a:pPr>
            <a:r>
              <a:rPr lang="es-ES" sz="4000" dirty="0">
                <a:latin typeface="Times New Roman" panose="02020603050405020304" pitchFamily="18" charset="0"/>
                <a:cs typeface="Times New Roman" panose="02020603050405020304" pitchFamily="18" charset="0"/>
              </a:rPr>
              <a:t>¿Que cosas habían sucedido antes de que Cornelio y los de su casa se convirtieran?</a:t>
            </a:r>
          </a:p>
          <a:p>
            <a:pPr marL="0" indent="0">
              <a:buNone/>
            </a:pPr>
            <a:r>
              <a:rPr lang="es-ES" sz="4000" dirty="0">
                <a:latin typeface="Times New Roman" panose="02020603050405020304" pitchFamily="18" charset="0"/>
                <a:cs typeface="Times New Roman" panose="02020603050405020304" pitchFamily="18" charset="0"/>
              </a:rPr>
              <a:t>¿Que cosas sucedieron en tu propia vida que te ayudo a tu conversión? Explique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5326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AD560-3ABD-296F-C5F5-9DF05CDF41B1}"/>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INTRODUCCION</a:t>
            </a:r>
          </a:p>
        </p:txBody>
      </p:sp>
      <p:sp>
        <p:nvSpPr>
          <p:cNvPr id="3" name="Content Placeholder 2">
            <a:extLst>
              <a:ext uri="{FF2B5EF4-FFF2-40B4-BE49-F238E27FC236}">
                <a16:creationId xmlns:a16="http://schemas.microsoft.com/office/drawing/2014/main" id="{7E72B10C-13F2-5B1E-2D18-43243DA65F50}"/>
              </a:ext>
            </a:extLst>
          </p:cNvPr>
          <p:cNvSpPr>
            <a:spLocks noGrp="1"/>
          </p:cNvSpPr>
          <p:nvPr>
            <p:ph idx="1"/>
          </p:nvPr>
        </p:nvSpPr>
        <p:spPr>
          <a:xfrm>
            <a:off x="429768" y="1544029"/>
            <a:ext cx="10652760" cy="4900313"/>
          </a:xfrm>
        </p:spPr>
        <p:txBody>
          <a:bodyPr>
            <a:normAutofit/>
          </a:bodyPr>
          <a:lstStyle/>
          <a:p>
            <a:pPr marL="0" indent="0">
              <a:buNone/>
            </a:pPr>
            <a:r>
              <a:rPr lang="es-MX" sz="4000" noProof="0" dirty="0">
                <a:latin typeface="Times New Roman" panose="02020603050405020304" pitchFamily="18" charset="0"/>
                <a:cs typeface="Times New Roman" panose="02020603050405020304" pitchFamily="18" charset="0"/>
              </a:rPr>
              <a:t>Vea el video de la Gracia que nos busca o la gracia preveniente</a:t>
            </a:r>
          </a:p>
          <a:p>
            <a:pPr marL="0" indent="0">
              <a:buNone/>
            </a:pPr>
            <a:r>
              <a:rPr lang="es-MX" sz="4000" noProof="0" dirty="0">
                <a:latin typeface="Times New Roman" panose="02020603050405020304" pitchFamily="18" charset="0"/>
                <a:cs typeface="Times New Roman" panose="02020603050405020304" pitchFamily="18" charset="0"/>
              </a:rPr>
              <a:t>Pasaje de estudio: Familiarícese con la historia de Cornelio en Hechos 10</a:t>
            </a:r>
          </a:p>
          <a:p>
            <a:pPr marL="0" indent="0">
              <a:buNone/>
            </a:pPr>
            <a:r>
              <a:rPr lang="es-ES" sz="4000" dirty="0">
                <a:latin typeface="Times New Roman" panose="02020603050405020304" pitchFamily="18" charset="0"/>
                <a:cs typeface="Times New Roman" panose="02020603050405020304" pitchFamily="18" charset="0"/>
              </a:rPr>
              <a:t>¿Qué es aquello que atrae a un ateo para que continúe asistiendo a un servicio de adoración?</a:t>
            </a:r>
            <a:endParaRPr lang="es-MX" sz="4000" noProof="0" dirty="0">
              <a:latin typeface="Times New Roman" panose="02020603050405020304" pitchFamily="18" charset="0"/>
              <a:cs typeface="Times New Roman" panose="02020603050405020304" pitchFamily="18" charset="0"/>
            </a:endParaRPr>
          </a:p>
          <a:p>
            <a:pPr marL="0" indent="0">
              <a:buNone/>
            </a:pPr>
            <a:endParaRPr lang="es-MX" sz="4000" noProof="0" dirty="0"/>
          </a:p>
        </p:txBody>
      </p:sp>
    </p:spTree>
    <p:extLst>
      <p:ext uri="{BB962C8B-B14F-4D97-AF65-F5344CB8AC3E}">
        <p14:creationId xmlns:p14="http://schemas.microsoft.com/office/powerpoint/2010/main" val="1474471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287C04-CD71-3C72-B958-32623B44C3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C256B9-E7BD-308D-1CFC-F2C327770A94}"/>
              </a:ext>
            </a:extLst>
          </p:cNvPr>
          <p:cNvSpPr>
            <a:spLocks noGrp="1"/>
          </p:cNvSpPr>
          <p:nvPr>
            <p:ph type="title"/>
          </p:nvPr>
        </p:nvSpPr>
        <p:spPr>
          <a:xfrm>
            <a:off x="429768" y="283465"/>
            <a:ext cx="10652760" cy="630936"/>
          </a:xfrm>
        </p:spPr>
        <p:txBody>
          <a:bodyPr>
            <a:noAutofit/>
          </a:bodyPr>
          <a:lstStyle/>
          <a:p>
            <a:pPr algn="ctr"/>
            <a:r>
              <a:rPr lang="es-MX" sz="4000" noProof="0" dirty="0">
                <a:latin typeface="Times New Roman" panose="02020603050405020304" pitchFamily="18" charset="0"/>
                <a:cs typeface="Times New Roman" panose="02020603050405020304" pitchFamily="18" charset="0"/>
              </a:rPr>
              <a:t>La gracia sigilosa </a:t>
            </a:r>
          </a:p>
        </p:txBody>
      </p:sp>
      <p:sp>
        <p:nvSpPr>
          <p:cNvPr id="3" name="Content Placeholder 2">
            <a:extLst>
              <a:ext uri="{FF2B5EF4-FFF2-40B4-BE49-F238E27FC236}">
                <a16:creationId xmlns:a16="http://schemas.microsoft.com/office/drawing/2014/main" id="{E4C2BA28-7667-9398-1B36-1382AA7F26F9}"/>
              </a:ext>
            </a:extLst>
          </p:cNvPr>
          <p:cNvSpPr>
            <a:spLocks noGrp="1"/>
          </p:cNvSpPr>
          <p:nvPr>
            <p:ph idx="1"/>
          </p:nvPr>
        </p:nvSpPr>
        <p:spPr>
          <a:xfrm>
            <a:off x="429768" y="1469985"/>
            <a:ext cx="11318536" cy="4791919"/>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La gracia presenta giros y vueltas en nuestra historia que nunca nos podríamos imaginar. La gracia es así de astuta. Cuando no estamos mirando, o no somos conscientes, o incluso no estamos seguros de lo que deberíamos estar buscando (si es que estamos buscando), la gracia se nos acerca de forma sigilosa.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83510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3484E-A0A1-16EC-9AB0-28571202F9F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D0D53F-011E-8A1C-C797-B1A9538E8DFA}"/>
              </a:ext>
            </a:extLst>
          </p:cNvPr>
          <p:cNvSpPr>
            <a:spLocks noGrp="1"/>
          </p:cNvSpPr>
          <p:nvPr>
            <p:ph idx="1"/>
          </p:nvPr>
        </p:nvSpPr>
        <p:spPr>
          <a:xfrm>
            <a:off x="516854" y="424543"/>
            <a:ext cx="11318536" cy="5693228"/>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¿De qué manera está experimentando ahora o ha experimentado en el pasado la gracia preveniente de Dios? </a:t>
            </a:r>
          </a:p>
          <a:p>
            <a:pPr marL="0" indent="0">
              <a:buNone/>
            </a:pPr>
            <a:r>
              <a:rPr lang="es-ES" sz="4000" dirty="0">
                <a:latin typeface="Times New Roman" panose="02020603050405020304" pitchFamily="18" charset="0"/>
                <a:cs typeface="Times New Roman" panose="02020603050405020304" pitchFamily="18" charset="0"/>
              </a:rPr>
              <a:t>¿A quién conoce en la actualidad, alguien con quien interactúa regularmente, que podría estar bajo la atracción de la gracia?</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503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D7BF79-9623-EEFD-ACD2-7C3FC3167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EFB1F88-95EC-5384-5ABB-73538C193B18}"/>
              </a:ext>
            </a:extLst>
          </p:cNvPr>
          <p:cNvSpPr>
            <a:spLocks noGrp="1"/>
          </p:cNvSpPr>
          <p:nvPr>
            <p:ph type="title"/>
          </p:nvPr>
        </p:nvSpPr>
        <p:spPr>
          <a:xfrm>
            <a:off x="429768" y="283465"/>
            <a:ext cx="10652760" cy="630936"/>
          </a:xfrm>
        </p:spPr>
        <p:txBody>
          <a:bodyPr>
            <a:noAutofit/>
          </a:bodyPr>
          <a:lstStyle/>
          <a:p>
            <a:pPr algn="ctr"/>
            <a:r>
              <a:rPr lang="es-ES" sz="4000" noProof="0" dirty="0">
                <a:latin typeface="Times New Roman" panose="02020603050405020304" pitchFamily="18" charset="0"/>
                <a:cs typeface="Times New Roman" panose="02020603050405020304" pitchFamily="18" charset="0"/>
              </a:rPr>
              <a:t>La gracia puede aparecer en cualquier lugar</a:t>
            </a:r>
            <a:r>
              <a:rPr lang="es-MX" sz="4000" noProof="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88C6E178-CA1D-589A-B481-350FFEE30DBE}"/>
              </a:ext>
            </a:extLst>
          </p:cNvPr>
          <p:cNvSpPr>
            <a:spLocks noGrp="1"/>
          </p:cNvSpPr>
          <p:nvPr>
            <p:ph idx="1"/>
          </p:nvPr>
        </p:nvSpPr>
        <p:spPr>
          <a:xfrm>
            <a:off x="429768" y="1088571"/>
            <a:ext cx="11318536" cy="5173333"/>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 El Dr. Todd Keller, un pastor en Illinois, dice que es trágico que la mayor parte de nuestra atención </a:t>
            </a:r>
          </a:p>
          <a:p>
            <a:pPr marL="0" indent="0">
              <a:buNone/>
            </a:pPr>
            <a:r>
              <a:rPr lang="es-ES" sz="4000" dirty="0">
                <a:latin typeface="Times New Roman" panose="02020603050405020304" pitchFamily="18" charset="0"/>
                <a:cs typeface="Times New Roman" panose="02020603050405020304" pitchFamily="18" charset="0"/>
              </a:rPr>
              <a:t>se centre en el momento de la conversión. En cambio, el Dr. Keller plantea que cuando valoramos verdaderamente a un individuo también le ponemos atención a aquellas cosas que preceden ese punto de su historia.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05446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D06C1-CBB0-3AAA-6E75-83440EF815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20AFE-111F-D128-6F8F-14D7767615E7}"/>
              </a:ext>
            </a:extLst>
          </p:cNvPr>
          <p:cNvSpPr>
            <a:spLocks noGrp="1"/>
          </p:cNvSpPr>
          <p:nvPr>
            <p:ph idx="1"/>
          </p:nvPr>
        </p:nvSpPr>
        <p:spPr>
          <a:xfrm>
            <a:off x="429768" y="261257"/>
            <a:ext cx="11318536" cy="5355772"/>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Para aceptar verdaderamente a alguien, debemos indagar acerca de su historia para discernir las huellas dactilares de Dios a lo largo de la historia de su vida, identificando todas las intersecciones significativas de la gracia de Dios que lo venía buscando a lo largo del camino, recordándoles que nunca ha habido un momento en que Dios no estuviera obrando.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53053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73FD2-DFF0-0FF9-928A-6D7B66B52B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EC8CD3D-47B4-2582-B2FC-0216347E3F45}"/>
              </a:ext>
            </a:extLst>
          </p:cNvPr>
          <p:cNvSpPr>
            <a:spLocks noGrp="1"/>
          </p:cNvSpPr>
          <p:nvPr>
            <p:ph idx="1"/>
          </p:nvPr>
        </p:nvSpPr>
        <p:spPr>
          <a:xfrm>
            <a:off x="429768" y="174171"/>
            <a:ext cx="11318536" cy="6487886"/>
          </a:xfrm>
        </p:spPr>
        <p:txBody>
          <a:bodyPr>
            <a:noAutofit/>
          </a:bodyPr>
          <a:lstStyle/>
          <a:p>
            <a:pPr marL="0" indent="0">
              <a:buNone/>
            </a:pPr>
            <a:r>
              <a:rPr lang="es-ES" sz="4000" noProof="0" dirty="0">
                <a:latin typeface="Times New Roman" panose="02020603050405020304" pitchFamily="18" charset="0"/>
                <a:cs typeface="Times New Roman" panose="02020603050405020304" pitchFamily="18" charset="0"/>
              </a:rPr>
              <a:t> Sería fácil saltarnos al final de Hechos 10, al momento en que el Espíritu de Dios se derrama sobre todos los gentiles que vivían en la casa de Cornelio y al momento en que Pedro ordenó que fueran bautizados. Pero si lo hiciéramos así, estaríamos fallando en discernir la gracia preveniente a lo largo de la historia. El escenario de la celebración al final se establece mucho antes del momento en que aparece Pedro.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6703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3633A6-C291-ADF6-50A2-E03C6D6EE8A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F6A78-4882-F080-F967-4DD580715908}"/>
              </a:ext>
            </a:extLst>
          </p:cNvPr>
          <p:cNvSpPr>
            <a:spLocks noGrp="1"/>
          </p:cNvSpPr>
          <p:nvPr>
            <p:ph idx="1"/>
          </p:nvPr>
        </p:nvSpPr>
        <p:spPr>
          <a:xfrm>
            <a:off x="429768" y="1469985"/>
            <a:ext cx="11318536" cy="3766044"/>
          </a:xfrm>
        </p:spPr>
        <p:txBody>
          <a:bodyPr>
            <a:noAutofit/>
          </a:bodyPr>
          <a:lstStyle/>
          <a:p>
            <a:pPr marL="0" indent="0">
              <a:buNone/>
            </a:pPr>
            <a:r>
              <a:rPr lang="es-ES" sz="4000" dirty="0"/>
              <a:t>Ese es un hermoso recordatorio de que la misión no se trata de que llevemos a Jesús a donde están las personas, sino que simplemente identifiquemos cómo Jesús ya ha estado obrando en ese contexto.</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418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E9B7A-F6F2-A468-C6A4-9930A55866C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6F12E7-6344-6D82-6ADD-E959DB2D1BB6}"/>
              </a:ext>
            </a:extLst>
          </p:cNvPr>
          <p:cNvSpPr>
            <a:spLocks noGrp="1"/>
          </p:cNvSpPr>
          <p:nvPr>
            <p:ph idx="1"/>
          </p:nvPr>
        </p:nvSpPr>
        <p:spPr>
          <a:xfrm>
            <a:off x="429768" y="272143"/>
            <a:ext cx="11318536" cy="5989761"/>
          </a:xfrm>
        </p:spPr>
        <p:txBody>
          <a:bodyPr>
            <a:noAutofit/>
          </a:bodyPr>
          <a:lstStyle/>
          <a:p>
            <a:pPr marL="0" indent="0">
              <a:buNone/>
            </a:pPr>
            <a:r>
              <a:rPr lang="es-ES" sz="4000" dirty="0">
                <a:latin typeface="Times New Roman" panose="02020603050405020304" pitchFamily="18" charset="0"/>
                <a:cs typeface="Times New Roman" panose="02020603050405020304" pitchFamily="18" charset="0"/>
              </a:rPr>
              <a:t> Cornelio ya estaba bajo la atracción de la gracia. No sabemos cuándo y cómo la gracia comenzó a acercársele sigilosamente a Cornelio, pero para el momento en que se menciona él en las Escrituras, podemos ver la evidencia de la gracia que busca en acción.  </a:t>
            </a:r>
            <a:endParaRPr lang="es-MX" sz="4000" noProof="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015297"/>
      </p:ext>
    </p:extLst>
  </p:cSld>
  <p:clrMapOvr>
    <a:masterClrMapping/>
  </p:clrMapOvr>
</p:sld>
</file>

<file path=ppt/theme/theme1.xml><?xml version="1.0" encoding="utf-8"?>
<a:theme xmlns:a="http://schemas.openxmlformats.org/drawingml/2006/main" name="Dune">
  <a:themeElements>
    <a:clrScheme name="Dune">
      <a:dk1>
        <a:srgbClr val="131313"/>
      </a:dk1>
      <a:lt1>
        <a:sysClr val="window" lastClr="FFFFFF"/>
      </a:lt1>
      <a:dk2>
        <a:srgbClr val="203430"/>
      </a:dk2>
      <a:lt2>
        <a:srgbClr val="F0EDE6"/>
      </a:lt2>
      <a:accent1>
        <a:srgbClr val="A57361"/>
      </a:accent1>
      <a:accent2>
        <a:srgbClr val="CD9979"/>
      </a:accent2>
      <a:accent3>
        <a:srgbClr val="4E6C67"/>
      </a:accent3>
      <a:accent4>
        <a:srgbClr val="BA958C"/>
      </a:accent4>
      <a:accent5>
        <a:srgbClr val="A08C60"/>
      </a:accent5>
      <a:accent6>
        <a:srgbClr val="956969"/>
      </a:accent6>
      <a:hlink>
        <a:srgbClr val="B0685E"/>
      </a:hlink>
      <a:folHlink>
        <a:srgbClr val="5E827E"/>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une" id="{826328CA-5F67-4711-B85D-145ABD90F0C2}" vid="{19057A55-7D5A-4630-9E53-CA5ED6447771}"/>
    </a:ext>
  </a:extLst>
</a:theme>
</file>

<file path=docProps/app.xml><?xml version="1.0" encoding="utf-8"?>
<Properties xmlns="http://schemas.openxmlformats.org/officeDocument/2006/extended-properties" xmlns:vt="http://schemas.openxmlformats.org/officeDocument/2006/docPropsVTypes">
  <TotalTime>212</TotalTime>
  <Words>565</Words>
  <Application>Microsoft Office PowerPoint</Application>
  <PresentationFormat>Widescreen</PresentationFormat>
  <Paragraphs>22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Neue Haas Grotesk Text Pro</vt:lpstr>
      <vt:lpstr>Times New Roman</vt:lpstr>
      <vt:lpstr>Dune</vt:lpstr>
      <vt:lpstr>JORNADA EN LA GRACIA</vt:lpstr>
      <vt:lpstr>INTRODUCCION</vt:lpstr>
      <vt:lpstr>La gracia sigilosa </vt:lpstr>
      <vt:lpstr>PowerPoint Presentation</vt:lpstr>
      <vt:lpstr>La gracia puede aparecer en cualquier lugar </vt:lpstr>
      <vt:lpstr>PowerPoint Presentation</vt:lpstr>
      <vt:lpstr>PowerPoint Presentation</vt:lpstr>
      <vt:lpstr>PowerPoint Presentation</vt:lpstr>
      <vt:lpstr>PowerPoint Presentation</vt:lpstr>
      <vt:lpstr>PowerPoint Presentation</vt:lpstr>
      <vt:lpstr>Dialogo en la clase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Deida</dc:creator>
  <cp:lastModifiedBy>Daniel Deida</cp:lastModifiedBy>
  <cp:revision>6</cp:revision>
  <dcterms:created xsi:type="dcterms:W3CDTF">2025-08-07T18:13:19Z</dcterms:created>
  <dcterms:modified xsi:type="dcterms:W3CDTF">2025-08-26T18:09:10Z</dcterms:modified>
</cp:coreProperties>
</file>