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9" r:id="rId3"/>
    <p:sldId id="260" r:id="rId4"/>
    <p:sldId id="261" r:id="rId5"/>
    <p:sldId id="262" r:id="rId6"/>
    <p:sldId id="263" r:id="rId7"/>
    <p:sldId id="266" r:id="rId8"/>
    <p:sldId id="267" r:id="rId9"/>
    <p:sldId id="269" r:id="rId10"/>
    <p:sldId id="271" r:id="rId11"/>
    <p:sldId id="270" r:id="rId12"/>
    <p:sldId id="272" r:id="rId13"/>
    <p:sldId id="273" r:id="rId14"/>
    <p:sldId id="274" r:id="rId15"/>
    <p:sldId id="275" r:id="rId16"/>
    <p:sldId id="278" r:id="rId17"/>
    <p:sldId id="279" r:id="rId18"/>
    <p:sldId id="280" r:id="rId19"/>
    <p:sldId id="283" r:id="rId20"/>
    <p:sldId id="284" r:id="rId21"/>
    <p:sldId id="285" r:id="rId22"/>
    <p:sldId id="277" r:id="rId23"/>
    <p:sldId id="288" r:id="rId24"/>
    <p:sldId id="289" r:id="rId25"/>
    <p:sldId id="290" r:id="rId26"/>
    <p:sldId id="293" r:id="rId27"/>
    <p:sldId id="292" r:id="rId28"/>
    <p:sldId id="295" r:id="rId29"/>
    <p:sldId id="29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D24781-32EA-4B8B-8537-A1A13F52B82D}" v="6" dt="2025-08-14T20:49:57.4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Deida" userId="61cd4d5c59c1c102" providerId="LiveId" clId="{33D24781-32EA-4B8B-8537-A1A13F52B82D}"/>
    <pc:docChg chg="custSel delSld modSld">
      <pc:chgData name="Daniel Deida" userId="61cd4d5c59c1c102" providerId="LiveId" clId="{33D24781-32EA-4B8B-8537-A1A13F52B82D}" dt="2025-08-14T20:50:06.654" v="2488" actId="2696"/>
      <pc:docMkLst>
        <pc:docMk/>
      </pc:docMkLst>
      <pc:sldChg chg="del">
        <pc:chgData name="Daniel Deida" userId="61cd4d5c59c1c102" providerId="LiveId" clId="{33D24781-32EA-4B8B-8537-A1A13F52B82D}" dt="2025-08-14T18:40:43.760" v="0" actId="2696"/>
        <pc:sldMkLst>
          <pc:docMk/>
          <pc:sldMk cId="1474471731" sldId="257"/>
        </pc:sldMkLst>
      </pc:sldChg>
      <pc:sldChg chg="del">
        <pc:chgData name="Daniel Deida" userId="61cd4d5c59c1c102" providerId="LiveId" clId="{33D24781-32EA-4B8B-8537-A1A13F52B82D}" dt="2025-08-14T18:40:47.272" v="1" actId="2696"/>
        <pc:sldMkLst>
          <pc:docMk/>
          <pc:sldMk cId="3722444689" sldId="258"/>
        </pc:sldMkLst>
      </pc:sldChg>
      <pc:sldChg chg="modSp mod">
        <pc:chgData name="Daniel Deida" userId="61cd4d5c59c1c102" providerId="LiveId" clId="{33D24781-32EA-4B8B-8537-A1A13F52B82D}" dt="2025-08-14T18:41:57.142" v="79" actId="1076"/>
        <pc:sldMkLst>
          <pc:docMk/>
          <pc:sldMk cId="42553094" sldId="259"/>
        </pc:sldMkLst>
        <pc:spChg chg="mod">
          <ac:chgData name="Daniel Deida" userId="61cd4d5c59c1c102" providerId="LiveId" clId="{33D24781-32EA-4B8B-8537-A1A13F52B82D}" dt="2025-08-14T18:41:29.962" v="74" actId="20577"/>
          <ac:spMkLst>
            <pc:docMk/>
            <pc:sldMk cId="42553094" sldId="259"/>
            <ac:spMk id="2" creationId="{A7BB39EC-B385-6F15-4F79-A8FBECD625C2}"/>
          </ac:spMkLst>
        </pc:spChg>
        <pc:spChg chg="mod">
          <ac:chgData name="Daniel Deida" userId="61cd4d5c59c1c102" providerId="LiveId" clId="{33D24781-32EA-4B8B-8537-A1A13F52B82D}" dt="2025-08-14T18:41:57.142" v="79" actId="1076"/>
          <ac:spMkLst>
            <pc:docMk/>
            <pc:sldMk cId="42553094" sldId="259"/>
            <ac:spMk id="3" creationId="{FD5617FB-4F47-B98E-19C0-59FA87825D55}"/>
          </ac:spMkLst>
        </pc:spChg>
      </pc:sldChg>
      <pc:sldChg chg="modSp mod">
        <pc:chgData name="Daniel Deida" userId="61cd4d5c59c1c102" providerId="LiveId" clId="{33D24781-32EA-4B8B-8537-A1A13F52B82D}" dt="2025-08-14T18:45:12.352" v="191" actId="122"/>
        <pc:sldMkLst>
          <pc:docMk/>
          <pc:sldMk cId="450923579" sldId="260"/>
        </pc:sldMkLst>
        <pc:spChg chg="mod">
          <ac:chgData name="Daniel Deida" userId="61cd4d5c59c1c102" providerId="LiveId" clId="{33D24781-32EA-4B8B-8537-A1A13F52B82D}" dt="2025-08-14T18:45:12.352" v="191" actId="122"/>
          <ac:spMkLst>
            <pc:docMk/>
            <pc:sldMk cId="450923579" sldId="260"/>
            <ac:spMk id="3" creationId="{8472AE67-5ABD-AFBC-AB3E-0B7FE90CFA5E}"/>
          </ac:spMkLst>
        </pc:spChg>
      </pc:sldChg>
      <pc:sldChg chg="modSp mod">
        <pc:chgData name="Daniel Deida" userId="61cd4d5c59c1c102" providerId="LiveId" clId="{33D24781-32EA-4B8B-8537-A1A13F52B82D}" dt="2025-08-14T18:48:08.010" v="341" actId="20577"/>
        <pc:sldMkLst>
          <pc:docMk/>
          <pc:sldMk cId="493766612" sldId="261"/>
        </pc:sldMkLst>
        <pc:spChg chg="mod">
          <ac:chgData name="Daniel Deida" userId="61cd4d5c59c1c102" providerId="LiveId" clId="{33D24781-32EA-4B8B-8537-A1A13F52B82D}" dt="2025-08-14T18:48:08.010" v="341" actId="20577"/>
          <ac:spMkLst>
            <pc:docMk/>
            <pc:sldMk cId="493766612" sldId="261"/>
            <ac:spMk id="3" creationId="{61B27DE9-41A3-57BD-FB75-F21235B0BBDD}"/>
          </ac:spMkLst>
        </pc:spChg>
      </pc:sldChg>
      <pc:sldChg chg="modSp mod">
        <pc:chgData name="Daniel Deida" userId="61cd4d5c59c1c102" providerId="LiveId" clId="{33D24781-32EA-4B8B-8537-A1A13F52B82D}" dt="2025-08-14T18:50:34.730" v="480" actId="790"/>
        <pc:sldMkLst>
          <pc:docMk/>
          <pc:sldMk cId="1453662884" sldId="262"/>
        </pc:sldMkLst>
        <pc:spChg chg="mod">
          <ac:chgData name="Daniel Deida" userId="61cd4d5c59c1c102" providerId="LiveId" clId="{33D24781-32EA-4B8B-8537-A1A13F52B82D}" dt="2025-08-14T18:50:34.730" v="480" actId="790"/>
          <ac:spMkLst>
            <pc:docMk/>
            <pc:sldMk cId="1453662884" sldId="262"/>
            <ac:spMk id="3" creationId="{758AA6B3-2BA2-E5D8-D0DC-432DC9C7E801}"/>
          </ac:spMkLst>
        </pc:spChg>
      </pc:sldChg>
      <pc:sldChg chg="modSp mod">
        <pc:chgData name="Daniel Deida" userId="61cd4d5c59c1c102" providerId="LiveId" clId="{33D24781-32EA-4B8B-8537-A1A13F52B82D}" dt="2025-08-14T18:53:13.331" v="572" actId="20577"/>
        <pc:sldMkLst>
          <pc:docMk/>
          <pc:sldMk cId="3769296589" sldId="263"/>
        </pc:sldMkLst>
        <pc:spChg chg="mod">
          <ac:chgData name="Daniel Deida" userId="61cd4d5c59c1c102" providerId="LiveId" clId="{33D24781-32EA-4B8B-8537-A1A13F52B82D}" dt="2025-08-14T18:53:13.331" v="572" actId="20577"/>
          <ac:spMkLst>
            <pc:docMk/>
            <pc:sldMk cId="3769296589" sldId="263"/>
            <ac:spMk id="3" creationId="{5816EB22-E377-0130-1197-953F3A8FB3B0}"/>
          </ac:spMkLst>
        </pc:spChg>
      </pc:sldChg>
      <pc:sldChg chg="modSp del mod">
        <pc:chgData name="Daniel Deida" userId="61cd4d5c59c1c102" providerId="LiveId" clId="{33D24781-32EA-4B8B-8537-A1A13F52B82D}" dt="2025-08-14T18:53:29.586" v="573" actId="2696"/>
        <pc:sldMkLst>
          <pc:docMk/>
          <pc:sldMk cId="2083510402" sldId="264"/>
        </pc:sldMkLst>
        <pc:spChg chg="mod">
          <ac:chgData name="Daniel Deida" userId="61cd4d5c59c1c102" providerId="LiveId" clId="{33D24781-32EA-4B8B-8537-A1A13F52B82D}" dt="2025-08-14T18:53:05.336" v="569" actId="21"/>
          <ac:spMkLst>
            <pc:docMk/>
            <pc:sldMk cId="2083510402" sldId="264"/>
            <ac:spMk id="3" creationId="{E4C2BA28-7667-9398-1B36-1382AA7F26F9}"/>
          </ac:spMkLst>
        </pc:spChg>
      </pc:sldChg>
      <pc:sldChg chg="del">
        <pc:chgData name="Daniel Deida" userId="61cd4d5c59c1c102" providerId="LiveId" clId="{33D24781-32EA-4B8B-8537-A1A13F52B82D}" dt="2025-08-14T18:53:33.212" v="574" actId="2696"/>
        <pc:sldMkLst>
          <pc:docMk/>
          <pc:sldMk cId="2294503225" sldId="265"/>
        </pc:sldMkLst>
      </pc:sldChg>
      <pc:sldChg chg="modSp mod">
        <pc:chgData name="Daniel Deida" userId="61cd4d5c59c1c102" providerId="LiveId" clId="{33D24781-32EA-4B8B-8537-A1A13F52B82D}" dt="2025-08-14T18:55:55.869" v="771" actId="790"/>
        <pc:sldMkLst>
          <pc:docMk/>
          <pc:sldMk cId="3915305390" sldId="266"/>
        </pc:sldMkLst>
        <pc:spChg chg="mod">
          <ac:chgData name="Daniel Deida" userId="61cd4d5c59c1c102" providerId="LiveId" clId="{33D24781-32EA-4B8B-8537-A1A13F52B82D}" dt="2025-08-14T18:55:55.869" v="771" actId="790"/>
          <ac:spMkLst>
            <pc:docMk/>
            <pc:sldMk cId="3915305390" sldId="266"/>
            <ac:spMk id="3" creationId="{09C20AFE-111F-D128-6F8F-14D7767615E7}"/>
          </ac:spMkLst>
        </pc:spChg>
      </pc:sldChg>
      <pc:sldChg chg="modSp mod">
        <pc:chgData name="Daniel Deida" userId="61cd4d5c59c1c102" providerId="LiveId" clId="{33D24781-32EA-4B8B-8537-A1A13F52B82D}" dt="2025-08-14T18:58:20.764" v="935" actId="33524"/>
        <pc:sldMkLst>
          <pc:docMk/>
          <pc:sldMk cId="1785620815" sldId="267"/>
        </pc:sldMkLst>
        <pc:spChg chg="mod">
          <ac:chgData name="Daniel Deida" userId="61cd4d5c59c1c102" providerId="LiveId" clId="{33D24781-32EA-4B8B-8537-A1A13F52B82D}" dt="2025-08-14T18:58:20.764" v="935" actId="33524"/>
          <ac:spMkLst>
            <pc:docMk/>
            <pc:sldMk cId="1785620815" sldId="267"/>
            <ac:spMk id="3" creationId="{F8B81827-DFE8-5E3E-CAF7-6B523FD6A6C4}"/>
          </ac:spMkLst>
        </pc:spChg>
      </pc:sldChg>
      <pc:sldChg chg="del">
        <pc:chgData name="Daniel Deida" userId="61cd4d5c59c1c102" providerId="LiveId" clId="{33D24781-32EA-4B8B-8537-A1A13F52B82D}" dt="2025-08-14T18:58:43.904" v="936" actId="2696"/>
        <pc:sldMkLst>
          <pc:docMk/>
          <pc:sldMk cId="826690307" sldId="268"/>
        </pc:sldMkLst>
      </pc:sldChg>
      <pc:sldChg chg="modSp mod">
        <pc:chgData name="Daniel Deida" userId="61cd4d5c59c1c102" providerId="LiveId" clId="{33D24781-32EA-4B8B-8537-A1A13F52B82D}" dt="2025-08-14T18:59:41.725" v="987" actId="313"/>
        <pc:sldMkLst>
          <pc:docMk/>
          <pc:sldMk cId="1895052671" sldId="269"/>
        </pc:sldMkLst>
        <pc:spChg chg="mod">
          <ac:chgData name="Daniel Deida" userId="61cd4d5c59c1c102" providerId="LiveId" clId="{33D24781-32EA-4B8B-8537-A1A13F52B82D}" dt="2025-08-14T18:59:41.725" v="987" actId="313"/>
          <ac:spMkLst>
            <pc:docMk/>
            <pc:sldMk cId="1895052671" sldId="269"/>
            <ac:spMk id="3" creationId="{13A0D396-18FE-2378-A8D8-71D2886E23AA}"/>
          </ac:spMkLst>
        </pc:spChg>
      </pc:sldChg>
      <pc:sldChg chg="modSp mod">
        <pc:chgData name="Daniel Deida" userId="61cd4d5c59c1c102" providerId="LiveId" clId="{33D24781-32EA-4B8B-8537-A1A13F52B82D}" dt="2025-08-14T20:29:04.288" v="1473" actId="20577"/>
        <pc:sldMkLst>
          <pc:docMk/>
          <pc:sldMk cId="763325767" sldId="270"/>
        </pc:sldMkLst>
        <pc:spChg chg="mod">
          <ac:chgData name="Daniel Deida" userId="61cd4d5c59c1c102" providerId="LiveId" clId="{33D24781-32EA-4B8B-8537-A1A13F52B82D}" dt="2025-08-14T20:29:04.288" v="1473" actId="20577"/>
          <ac:spMkLst>
            <pc:docMk/>
            <pc:sldMk cId="763325767" sldId="270"/>
            <ac:spMk id="3" creationId="{D60DE1A0-2919-A6D2-B743-AF4BCE5A9907}"/>
          </ac:spMkLst>
        </pc:spChg>
      </pc:sldChg>
      <pc:sldChg chg="modSp mod">
        <pc:chgData name="Daniel Deida" userId="61cd4d5c59c1c102" providerId="LiveId" clId="{33D24781-32EA-4B8B-8537-A1A13F52B82D}" dt="2025-08-14T19:03:17.573" v="1202" actId="33524"/>
        <pc:sldMkLst>
          <pc:docMk/>
          <pc:sldMk cId="2174620616" sldId="271"/>
        </pc:sldMkLst>
        <pc:spChg chg="mod">
          <ac:chgData name="Daniel Deida" userId="61cd4d5c59c1c102" providerId="LiveId" clId="{33D24781-32EA-4B8B-8537-A1A13F52B82D}" dt="2025-08-14T19:03:17.573" v="1202" actId="33524"/>
          <ac:spMkLst>
            <pc:docMk/>
            <pc:sldMk cId="2174620616" sldId="271"/>
            <ac:spMk id="3" creationId="{2F4FD94A-D6CA-AD15-CC71-14502C5F3152}"/>
          </ac:spMkLst>
        </pc:spChg>
      </pc:sldChg>
      <pc:sldChg chg="modSp mod">
        <pc:chgData name="Daniel Deida" userId="61cd4d5c59c1c102" providerId="LiveId" clId="{33D24781-32EA-4B8B-8537-A1A13F52B82D}" dt="2025-08-14T20:30:14.953" v="1530" actId="20577"/>
        <pc:sldMkLst>
          <pc:docMk/>
          <pc:sldMk cId="502247661" sldId="272"/>
        </pc:sldMkLst>
        <pc:spChg chg="mod">
          <ac:chgData name="Daniel Deida" userId="61cd4d5c59c1c102" providerId="LiveId" clId="{33D24781-32EA-4B8B-8537-A1A13F52B82D}" dt="2025-08-14T20:30:14.953" v="1530" actId="20577"/>
          <ac:spMkLst>
            <pc:docMk/>
            <pc:sldMk cId="502247661" sldId="272"/>
            <ac:spMk id="3" creationId="{336A8FA7-23D8-9810-5BD8-1B1E9DDA2045}"/>
          </ac:spMkLst>
        </pc:spChg>
      </pc:sldChg>
      <pc:sldChg chg="modSp mod">
        <pc:chgData name="Daniel Deida" userId="61cd4d5c59c1c102" providerId="LiveId" clId="{33D24781-32EA-4B8B-8537-A1A13F52B82D}" dt="2025-08-14T20:31:27.089" v="1648" actId="20577"/>
        <pc:sldMkLst>
          <pc:docMk/>
          <pc:sldMk cId="431127485" sldId="273"/>
        </pc:sldMkLst>
        <pc:spChg chg="mod">
          <ac:chgData name="Daniel Deida" userId="61cd4d5c59c1c102" providerId="LiveId" clId="{33D24781-32EA-4B8B-8537-A1A13F52B82D}" dt="2025-08-14T20:31:27.089" v="1648" actId="20577"/>
          <ac:spMkLst>
            <pc:docMk/>
            <pc:sldMk cId="431127485" sldId="273"/>
            <ac:spMk id="3" creationId="{03A545E9-AE4C-6CEC-133D-05C15D44354A}"/>
          </ac:spMkLst>
        </pc:spChg>
      </pc:sldChg>
      <pc:sldChg chg="delSp modSp mod">
        <pc:chgData name="Daniel Deida" userId="61cd4d5c59c1c102" providerId="LiveId" clId="{33D24781-32EA-4B8B-8537-A1A13F52B82D}" dt="2025-08-14T20:33:27.797" v="1704" actId="20577"/>
        <pc:sldMkLst>
          <pc:docMk/>
          <pc:sldMk cId="2330944666" sldId="274"/>
        </pc:sldMkLst>
        <pc:spChg chg="del mod">
          <ac:chgData name="Daniel Deida" userId="61cd4d5c59c1c102" providerId="LiveId" clId="{33D24781-32EA-4B8B-8537-A1A13F52B82D}" dt="2025-08-14T20:32:01.312" v="1651" actId="21"/>
          <ac:spMkLst>
            <pc:docMk/>
            <pc:sldMk cId="2330944666" sldId="274"/>
            <ac:spMk id="2" creationId="{04ED4BFD-4012-2305-7297-B69EA40F9487}"/>
          </ac:spMkLst>
        </pc:spChg>
        <pc:spChg chg="mod">
          <ac:chgData name="Daniel Deida" userId="61cd4d5c59c1c102" providerId="LiveId" clId="{33D24781-32EA-4B8B-8537-A1A13F52B82D}" dt="2025-08-14T20:33:27.797" v="1704" actId="20577"/>
          <ac:spMkLst>
            <pc:docMk/>
            <pc:sldMk cId="2330944666" sldId="274"/>
            <ac:spMk id="3" creationId="{D1DCD760-B031-0D8D-4EFE-5D3880DEBE81}"/>
          </ac:spMkLst>
        </pc:spChg>
      </pc:sldChg>
      <pc:sldChg chg="modSp mod">
        <pc:chgData name="Daniel Deida" userId="61cd4d5c59c1c102" providerId="LiveId" clId="{33D24781-32EA-4B8B-8537-A1A13F52B82D}" dt="2025-08-14T20:37:49.381" v="1919"/>
        <pc:sldMkLst>
          <pc:docMk/>
          <pc:sldMk cId="2638373957" sldId="275"/>
        </pc:sldMkLst>
        <pc:spChg chg="mod">
          <ac:chgData name="Daniel Deida" userId="61cd4d5c59c1c102" providerId="LiveId" clId="{33D24781-32EA-4B8B-8537-A1A13F52B82D}" dt="2025-08-14T20:37:49.381" v="1919"/>
          <ac:spMkLst>
            <pc:docMk/>
            <pc:sldMk cId="2638373957" sldId="275"/>
            <ac:spMk id="3" creationId="{0C78ECEA-AB54-78BD-0228-454A85ED6D8A}"/>
          </ac:spMkLst>
        </pc:spChg>
      </pc:sldChg>
      <pc:sldChg chg="del">
        <pc:chgData name="Daniel Deida" userId="61cd4d5c59c1c102" providerId="LiveId" clId="{33D24781-32EA-4B8B-8537-A1A13F52B82D}" dt="2025-08-14T20:35:01.188" v="1780" actId="2696"/>
        <pc:sldMkLst>
          <pc:docMk/>
          <pc:sldMk cId="628739034" sldId="276"/>
        </pc:sldMkLst>
      </pc:sldChg>
      <pc:sldChg chg="modSp mod">
        <pc:chgData name="Daniel Deida" userId="61cd4d5c59c1c102" providerId="LiveId" clId="{33D24781-32EA-4B8B-8537-A1A13F52B82D}" dt="2025-08-14T20:41:17.887" v="2160" actId="20577"/>
        <pc:sldMkLst>
          <pc:docMk/>
          <pc:sldMk cId="156961665" sldId="277"/>
        </pc:sldMkLst>
        <pc:spChg chg="mod">
          <ac:chgData name="Daniel Deida" userId="61cd4d5c59c1c102" providerId="LiveId" clId="{33D24781-32EA-4B8B-8537-A1A13F52B82D}" dt="2025-08-14T20:41:17.887" v="2160" actId="20577"/>
          <ac:spMkLst>
            <pc:docMk/>
            <pc:sldMk cId="156961665" sldId="277"/>
            <ac:spMk id="3" creationId="{A329C3EF-017A-3167-6C51-320914C94D65}"/>
          </ac:spMkLst>
        </pc:spChg>
      </pc:sldChg>
      <pc:sldChg chg="modSp mod">
        <pc:chgData name="Daniel Deida" userId="61cd4d5c59c1c102" providerId="LiveId" clId="{33D24781-32EA-4B8B-8537-A1A13F52B82D}" dt="2025-08-14T20:35:52.440" v="1851" actId="33524"/>
        <pc:sldMkLst>
          <pc:docMk/>
          <pc:sldMk cId="81517627" sldId="278"/>
        </pc:sldMkLst>
        <pc:spChg chg="mod">
          <ac:chgData name="Daniel Deida" userId="61cd4d5c59c1c102" providerId="LiveId" clId="{33D24781-32EA-4B8B-8537-A1A13F52B82D}" dt="2025-08-14T20:35:52.440" v="1851" actId="33524"/>
          <ac:spMkLst>
            <pc:docMk/>
            <pc:sldMk cId="81517627" sldId="278"/>
            <ac:spMk id="3" creationId="{20AD4BFB-27A6-AD5E-59CD-1913BA20CE2D}"/>
          </ac:spMkLst>
        </pc:spChg>
      </pc:sldChg>
      <pc:sldChg chg="modSp mod">
        <pc:chgData name="Daniel Deida" userId="61cd4d5c59c1c102" providerId="LiveId" clId="{33D24781-32EA-4B8B-8537-A1A13F52B82D}" dt="2025-08-14T20:36:39.142" v="1889" actId="5793"/>
        <pc:sldMkLst>
          <pc:docMk/>
          <pc:sldMk cId="569125300" sldId="279"/>
        </pc:sldMkLst>
        <pc:spChg chg="mod">
          <ac:chgData name="Daniel Deida" userId="61cd4d5c59c1c102" providerId="LiveId" clId="{33D24781-32EA-4B8B-8537-A1A13F52B82D}" dt="2025-08-14T20:36:39.142" v="1889" actId="5793"/>
          <ac:spMkLst>
            <pc:docMk/>
            <pc:sldMk cId="569125300" sldId="279"/>
            <ac:spMk id="3" creationId="{C1759514-A40C-BF6D-B686-40B24F261657}"/>
          </ac:spMkLst>
        </pc:spChg>
      </pc:sldChg>
      <pc:sldChg chg="modSp mod">
        <pc:chgData name="Daniel Deida" userId="61cd4d5c59c1c102" providerId="LiveId" clId="{33D24781-32EA-4B8B-8537-A1A13F52B82D}" dt="2025-08-14T20:36:59.228" v="1915" actId="20577"/>
        <pc:sldMkLst>
          <pc:docMk/>
          <pc:sldMk cId="1689714555" sldId="280"/>
        </pc:sldMkLst>
        <pc:spChg chg="mod">
          <ac:chgData name="Daniel Deida" userId="61cd4d5c59c1c102" providerId="LiveId" clId="{33D24781-32EA-4B8B-8537-A1A13F52B82D}" dt="2025-08-14T20:36:59.228" v="1915" actId="20577"/>
          <ac:spMkLst>
            <pc:docMk/>
            <pc:sldMk cId="1689714555" sldId="280"/>
            <ac:spMk id="3" creationId="{B21F62F2-2FFD-0FE5-622C-E4552A49CD30}"/>
          </ac:spMkLst>
        </pc:spChg>
      </pc:sldChg>
      <pc:sldChg chg="del">
        <pc:chgData name="Daniel Deida" userId="61cd4d5c59c1c102" providerId="LiveId" clId="{33D24781-32EA-4B8B-8537-A1A13F52B82D}" dt="2025-08-14T20:37:03.675" v="1916" actId="2696"/>
        <pc:sldMkLst>
          <pc:docMk/>
          <pc:sldMk cId="200588913" sldId="281"/>
        </pc:sldMkLst>
      </pc:sldChg>
      <pc:sldChg chg="modSp del mod">
        <pc:chgData name="Daniel Deida" userId="61cd4d5c59c1c102" providerId="LiveId" clId="{33D24781-32EA-4B8B-8537-A1A13F52B82D}" dt="2025-08-14T20:38:08.555" v="1920" actId="2696"/>
        <pc:sldMkLst>
          <pc:docMk/>
          <pc:sldMk cId="43380057" sldId="282"/>
        </pc:sldMkLst>
        <pc:spChg chg="mod">
          <ac:chgData name="Daniel Deida" userId="61cd4d5c59c1c102" providerId="LiveId" clId="{33D24781-32EA-4B8B-8537-A1A13F52B82D}" dt="2025-08-14T20:37:18.274" v="1917" actId="21"/>
          <ac:spMkLst>
            <pc:docMk/>
            <pc:sldMk cId="43380057" sldId="282"/>
            <ac:spMk id="3" creationId="{841327A9-E960-1210-8C2C-B90A4172A0AB}"/>
          </ac:spMkLst>
        </pc:spChg>
      </pc:sldChg>
      <pc:sldChg chg="modSp mod">
        <pc:chgData name="Daniel Deida" userId="61cd4d5c59c1c102" providerId="LiveId" clId="{33D24781-32EA-4B8B-8537-A1A13F52B82D}" dt="2025-08-14T20:39:23.847" v="2027" actId="33524"/>
        <pc:sldMkLst>
          <pc:docMk/>
          <pc:sldMk cId="1646668912" sldId="283"/>
        </pc:sldMkLst>
        <pc:spChg chg="mod">
          <ac:chgData name="Daniel Deida" userId="61cd4d5c59c1c102" providerId="LiveId" clId="{33D24781-32EA-4B8B-8537-A1A13F52B82D}" dt="2025-08-14T20:39:23.847" v="2027" actId="33524"/>
          <ac:spMkLst>
            <pc:docMk/>
            <pc:sldMk cId="1646668912" sldId="283"/>
            <ac:spMk id="3" creationId="{482BCFE5-9379-C717-4F58-9C6C23C1C376}"/>
          </ac:spMkLst>
        </pc:spChg>
      </pc:sldChg>
      <pc:sldChg chg="modSp mod">
        <pc:chgData name="Daniel Deida" userId="61cd4d5c59c1c102" providerId="LiveId" clId="{33D24781-32EA-4B8B-8537-A1A13F52B82D}" dt="2025-08-14T20:39:45.587" v="2060" actId="5793"/>
        <pc:sldMkLst>
          <pc:docMk/>
          <pc:sldMk cId="901279493" sldId="284"/>
        </pc:sldMkLst>
        <pc:spChg chg="mod">
          <ac:chgData name="Daniel Deida" userId="61cd4d5c59c1c102" providerId="LiveId" clId="{33D24781-32EA-4B8B-8537-A1A13F52B82D}" dt="2025-08-14T20:39:45.587" v="2060" actId="5793"/>
          <ac:spMkLst>
            <pc:docMk/>
            <pc:sldMk cId="901279493" sldId="284"/>
            <ac:spMk id="3" creationId="{6BD15E86-A992-46F8-8DAD-01C919093EB2}"/>
          </ac:spMkLst>
        </pc:spChg>
      </pc:sldChg>
      <pc:sldChg chg="modSp mod">
        <pc:chgData name="Daniel Deida" userId="61cd4d5c59c1c102" providerId="LiveId" clId="{33D24781-32EA-4B8B-8537-A1A13F52B82D}" dt="2025-08-14T20:40:24.759" v="2091" actId="313"/>
        <pc:sldMkLst>
          <pc:docMk/>
          <pc:sldMk cId="3123633223" sldId="285"/>
        </pc:sldMkLst>
        <pc:spChg chg="mod">
          <ac:chgData name="Daniel Deida" userId="61cd4d5c59c1c102" providerId="LiveId" clId="{33D24781-32EA-4B8B-8537-A1A13F52B82D}" dt="2025-08-14T20:40:24.759" v="2091" actId="313"/>
          <ac:spMkLst>
            <pc:docMk/>
            <pc:sldMk cId="3123633223" sldId="285"/>
            <ac:spMk id="3" creationId="{F6793BF5-4D5E-DE5D-3015-9BC833191DE8}"/>
          </ac:spMkLst>
        </pc:spChg>
      </pc:sldChg>
      <pc:sldChg chg="del">
        <pc:chgData name="Daniel Deida" userId="61cd4d5c59c1c102" providerId="LiveId" clId="{33D24781-32EA-4B8B-8537-A1A13F52B82D}" dt="2025-08-14T20:41:22.977" v="2161" actId="2696"/>
        <pc:sldMkLst>
          <pc:docMk/>
          <pc:sldMk cId="3924159918" sldId="286"/>
        </pc:sldMkLst>
      </pc:sldChg>
      <pc:sldChg chg="del">
        <pc:chgData name="Daniel Deida" userId="61cd4d5c59c1c102" providerId="LiveId" clId="{33D24781-32EA-4B8B-8537-A1A13F52B82D}" dt="2025-08-14T20:41:24.599" v="2162" actId="2696"/>
        <pc:sldMkLst>
          <pc:docMk/>
          <pc:sldMk cId="1010678396" sldId="287"/>
        </pc:sldMkLst>
      </pc:sldChg>
      <pc:sldChg chg="modSp mod">
        <pc:chgData name="Daniel Deida" userId="61cd4d5c59c1c102" providerId="LiveId" clId="{33D24781-32EA-4B8B-8537-A1A13F52B82D}" dt="2025-08-14T20:42:54.537" v="2262" actId="33524"/>
        <pc:sldMkLst>
          <pc:docMk/>
          <pc:sldMk cId="162844627" sldId="288"/>
        </pc:sldMkLst>
        <pc:spChg chg="mod">
          <ac:chgData name="Daniel Deida" userId="61cd4d5c59c1c102" providerId="LiveId" clId="{33D24781-32EA-4B8B-8537-A1A13F52B82D}" dt="2025-08-14T20:42:54.537" v="2262" actId="33524"/>
          <ac:spMkLst>
            <pc:docMk/>
            <pc:sldMk cId="162844627" sldId="288"/>
            <ac:spMk id="3" creationId="{1E92444E-A425-520F-E081-64A0BB21E43A}"/>
          </ac:spMkLst>
        </pc:spChg>
      </pc:sldChg>
      <pc:sldChg chg="modSp mod">
        <pc:chgData name="Daniel Deida" userId="61cd4d5c59c1c102" providerId="LiveId" clId="{33D24781-32EA-4B8B-8537-A1A13F52B82D}" dt="2025-08-14T20:45:46.340" v="2368" actId="1076"/>
        <pc:sldMkLst>
          <pc:docMk/>
          <pc:sldMk cId="2930390985" sldId="289"/>
        </pc:sldMkLst>
        <pc:spChg chg="mod">
          <ac:chgData name="Daniel Deida" userId="61cd4d5c59c1c102" providerId="LiveId" clId="{33D24781-32EA-4B8B-8537-A1A13F52B82D}" dt="2025-08-14T20:45:46.340" v="2368" actId="1076"/>
          <ac:spMkLst>
            <pc:docMk/>
            <pc:sldMk cId="2930390985" sldId="289"/>
            <ac:spMk id="3" creationId="{7103AC03-9645-5E83-BB6A-E2DB6E2653EE}"/>
          </ac:spMkLst>
        </pc:spChg>
      </pc:sldChg>
      <pc:sldChg chg="modSp mod">
        <pc:chgData name="Daniel Deida" userId="61cd4d5c59c1c102" providerId="LiveId" clId="{33D24781-32EA-4B8B-8537-A1A13F52B82D}" dt="2025-08-14T20:44:55.972" v="2337" actId="5793"/>
        <pc:sldMkLst>
          <pc:docMk/>
          <pc:sldMk cId="3977374043" sldId="290"/>
        </pc:sldMkLst>
        <pc:spChg chg="mod">
          <ac:chgData name="Daniel Deida" userId="61cd4d5c59c1c102" providerId="LiveId" clId="{33D24781-32EA-4B8B-8537-A1A13F52B82D}" dt="2025-08-14T20:44:55.972" v="2337" actId="5793"/>
          <ac:spMkLst>
            <pc:docMk/>
            <pc:sldMk cId="3977374043" sldId="290"/>
            <ac:spMk id="3" creationId="{EDCE927E-6C4F-8468-5387-866D70B32064}"/>
          </ac:spMkLst>
        </pc:spChg>
      </pc:sldChg>
      <pc:sldChg chg="modSp del mod">
        <pc:chgData name="Daniel Deida" userId="61cd4d5c59c1c102" providerId="LiveId" clId="{33D24781-32EA-4B8B-8537-A1A13F52B82D}" dt="2025-08-14T20:45:59.127" v="2369" actId="2696"/>
        <pc:sldMkLst>
          <pc:docMk/>
          <pc:sldMk cId="3123422194" sldId="291"/>
        </pc:sldMkLst>
        <pc:spChg chg="mod">
          <ac:chgData name="Daniel Deida" userId="61cd4d5c59c1c102" providerId="LiveId" clId="{33D24781-32EA-4B8B-8537-A1A13F52B82D}" dt="2025-08-14T20:45:20.432" v="2338" actId="21"/>
          <ac:spMkLst>
            <pc:docMk/>
            <pc:sldMk cId="3123422194" sldId="291"/>
            <ac:spMk id="3" creationId="{30A3E261-CD13-1D2B-32EA-0575822667D2}"/>
          </ac:spMkLst>
        </pc:spChg>
      </pc:sldChg>
      <pc:sldChg chg="modSp mod">
        <pc:chgData name="Daniel Deida" userId="61cd4d5c59c1c102" providerId="LiveId" clId="{33D24781-32EA-4B8B-8537-A1A13F52B82D}" dt="2025-08-14T20:48:40.236" v="2453" actId="20577"/>
        <pc:sldMkLst>
          <pc:docMk/>
          <pc:sldMk cId="3461756944" sldId="292"/>
        </pc:sldMkLst>
        <pc:spChg chg="mod">
          <ac:chgData name="Daniel Deida" userId="61cd4d5c59c1c102" providerId="LiveId" clId="{33D24781-32EA-4B8B-8537-A1A13F52B82D}" dt="2025-08-14T20:48:40.236" v="2453" actId="20577"/>
          <ac:spMkLst>
            <pc:docMk/>
            <pc:sldMk cId="3461756944" sldId="292"/>
            <ac:spMk id="3" creationId="{60D5AD80-5F1D-8DF8-E6E6-01E51891BA33}"/>
          </ac:spMkLst>
        </pc:spChg>
      </pc:sldChg>
      <pc:sldChg chg="addSp delSp modSp mod">
        <pc:chgData name="Daniel Deida" userId="61cd4d5c59c1c102" providerId="LiveId" clId="{33D24781-32EA-4B8B-8537-A1A13F52B82D}" dt="2025-08-14T20:48:12.198" v="2441" actId="313"/>
        <pc:sldMkLst>
          <pc:docMk/>
          <pc:sldMk cId="4284044904" sldId="293"/>
        </pc:sldMkLst>
        <pc:spChg chg="del">
          <ac:chgData name="Daniel Deida" userId="61cd4d5c59c1c102" providerId="LiveId" clId="{33D24781-32EA-4B8B-8537-A1A13F52B82D}" dt="2025-08-14T20:47:39.927" v="2433" actId="21"/>
          <ac:spMkLst>
            <pc:docMk/>
            <pc:sldMk cId="4284044904" sldId="293"/>
            <ac:spMk id="2" creationId="{1DB90093-950C-8EEC-8B77-71D0C4B006C4}"/>
          </ac:spMkLst>
        </pc:spChg>
        <pc:spChg chg="mod">
          <ac:chgData name="Daniel Deida" userId="61cd4d5c59c1c102" providerId="LiveId" clId="{33D24781-32EA-4B8B-8537-A1A13F52B82D}" dt="2025-08-14T20:48:12.198" v="2441" actId="313"/>
          <ac:spMkLst>
            <pc:docMk/>
            <pc:sldMk cId="4284044904" sldId="293"/>
            <ac:spMk id="3" creationId="{BC7A42BC-EB85-82ED-3D07-05FDB4B27D22}"/>
          </ac:spMkLst>
        </pc:spChg>
        <pc:spChg chg="add del mod">
          <ac:chgData name="Daniel Deida" userId="61cd4d5c59c1c102" providerId="LiveId" clId="{33D24781-32EA-4B8B-8537-A1A13F52B82D}" dt="2025-08-14T20:47:42.591" v="2434" actId="21"/>
          <ac:spMkLst>
            <pc:docMk/>
            <pc:sldMk cId="4284044904" sldId="293"/>
            <ac:spMk id="5" creationId="{1596AB88-EFFF-9F37-895F-42A9FBA8B553}"/>
          </ac:spMkLst>
        </pc:spChg>
      </pc:sldChg>
      <pc:sldChg chg="del">
        <pc:chgData name="Daniel Deida" userId="61cd4d5c59c1c102" providerId="LiveId" clId="{33D24781-32EA-4B8B-8537-A1A13F52B82D}" dt="2025-08-14T20:48:44.221" v="2454" actId="2696"/>
        <pc:sldMkLst>
          <pc:docMk/>
          <pc:sldMk cId="547941001" sldId="294"/>
        </pc:sldMkLst>
      </pc:sldChg>
      <pc:sldChg chg="modSp mod">
        <pc:chgData name="Daniel Deida" userId="61cd4d5c59c1c102" providerId="LiveId" clId="{33D24781-32EA-4B8B-8537-A1A13F52B82D}" dt="2025-08-14T20:49:04.920" v="2481" actId="113"/>
        <pc:sldMkLst>
          <pc:docMk/>
          <pc:sldMk cId="3792957859" sldId="295"/>
        </pc:sldMkLst>
        <pc:spChg chg="mod">
          <ac:chgData name="Daniel Deida" userId="61cd4d5c59c1c102" providerId="LiveId" clId="{33D24781-32EA-4B8B-8537-A1A13F52B82D}" dt="2025-08-14T20:49:04.920" v="2481" actId="113"/>
          <ac:spMkLst>
            <pc:docMk/>
            <pc:sldMk cId="3792957859" sldId="295"/>
            <ac:spMk id="3" creationId="{5196355E-6336-27F3-0A39-2CBB39D724C3}"/>
          </ac:spMkLst>
        </pc:spChg>
      </pc:sldChg>
      <pc:sldChg chg="modSp mod">
        <pc:chgData name="Daniel Deida" userId="61cd4d5c59c1c102" providerId="LiveId" clId="{33D24781-32EA-4B8B-8537-A1A13F52B82D}" dt="2025-08-14T20:50:02.449" v="2487" actId="20577"/>
        <pc:sldMkLst>
          <pc:docMk/>
          <pc:sldMk cId="721526612" sldId="296"/>
        </pc:sldMkLst>
        <pc:spChg chg="mod">
          <ac:chgData name="Daniel Deida" userId="61cd4d5c59c1c102" providerId="LiveId" clId="{33D24781-32EA-4B8B-8537-A1A13F52B82D}" dt="2025-08-14T20:50:02.449" v="2487" actId="20577"/>
          <ac:spMkLst>
            <pc:docMk/>
            <pc:sldMk cId="721526612" sldId="296"/>
            <ac:spMk id="3" creationId="{54FE00F1-2095-45D9-F6A2-EB90B446C948}"/>
          </ac:spMkLst>
        </pc:spChg>
      </pc:sldChg>
      <pc:sldChg chg="del">
        <pc:chgData name="Daniel Deida" userId="61cd4d5c59c1c102" providerId="LiveId" clId="{33D24781-32EA-4B8B-8537-A1A13F52B82D}" dt="2025-08-14T20:50:06.654" v="2488" actId="2696"/>
        <pc:sldMkLst>
          <pc:docMk/>
          <pc:sldMk cId="4216918397" sldId="297"/>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F9A648C8-0436-6FAF-8B52-BA15EFB5F90C}"/>
              </a:ext>
            </a:extLst>
          </p:cNvPr>
          <p:cNvSpPr>
            <a:spLocks noGrp="1"/>
          </p:cNvSpPr>
          <p:nvPr>
            <p:ph type="pic" sz="quarter" idx="13" hasCustomPrompt="1"/>
          </p:nvPr>
        </p:nvSpPr>
        <p:spPr>
          <a:xfrm>
            <a:off x="342901" y="343038"/>
            <a:ext cx="11506200" cy="4792766"/>
          </a:xfrm>
          <a:custGeom>
            <a:avLst/>
            <a:gdLst>
              <a:gd name="connsiteX0" fmla="*/ 292023 w 11506200"/>
              <a:gd name="connsiteY0" fmla="*/ 0 h 4792766"/>
              <a:gd name="connsiteX1" fmla="*/ 11214177 w 11506200"/>
              <a:gd name="connsiteY1" fmla="*/ 0 h 4792766"/>
              <a:gd name="connsiteX2" fmla="*/ 11506200 w 11506200"/>
              <a:gd name="connsiteY2" fmla="*/ 292023 h 4792766"/>
              <a:gd name="connsiteX3" fmla="*/ 11506200 w 11506200"/>
              <a:gd name="connsiteY3" fmla="*/ 4500743 h 4792766"/>
              <a:gd name="connsiteX4" fmla="*/ 11214177 w 11506200"/>
              <a:gd name="connsiteY4" fmla="*/ 4792766 h 4792766"/>
              <a:gd name="connsiteX5" fmla="*/ 292023 w 11506200"/>
              <a:gd name="connsiteY5" fmla="*/ 4792766 h 4792766"/>
              <a:gd name="connsiteX6" fmla="*/ 0 w 11506200"/>
              <a:gd name="connsiteY6" fmla="*/ 4500743 h 4792766"/>
              <a:gd name="connsiteX7" fmla="*/ 0 w 11506200"/>
              <a:gd name="connsiteY7" fmla="*/ 292023 h 4792766"/>
              <a:gd name="connsiteX8" fmla="*/ 292023 w 11506200"/>
              <a:gd name="connsiteY8" fmla="*/ 0 h 4792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6200" h="4792766">
                <a:moveTo>
                  <a:pt x="292023" y="0"/>
                </a:moveTo>
                <a:lnTo>
                  <a:pt x="11214177" y="0"/>
                </a:lnTo>
                <a:cubicBezTo>
                  <a:pt x="11375457" y="0"/>
                  <a:pt x="11506200" y="130743"/>
                  <a:pt x="11506200" y="292023"/>
                </a:cubicBezTo>
                <a:lnTo>
                  <a:pt x="11506200" y="4500743"/>
                </a:lnTo>
                <a:cubicBezTo>
                  <a:pt x="11506200" y="4662023"/>
                  <a:pt x="11375457" y="4792766"/>
                  <a:pt x="11214177" y="4792766"/>
                </a:cubicBezTo>
                <a:lnTo>
                  <a:pt x="292023" y="4792766"/>
                </a:lnTo>
                <a:cubicBezTo>
                  <a:pt x="130743" y="4792766"/>
                  <a:pt x="0" y="4662023"/>
                  <a:pt x="0" y="4500743"/>
                </a:cubicBezTo>
                <a:lnTo>
                  <a:pt x="0" y="292023"/>
                </a:lnTo>
                <a:cubicBezTo>
                  <a:pt x="0" y="130743"/>
                  <a:pt x="130743" y="0"/>
                  <a:pt x="292023"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6CD91AB5-8D64-469B-81DF-A26B406D2B54}"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47366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998464" y="2423160"/>
            <a:ext cx="5486400" cy="3886200"/>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1BB0C55-2E11-4E7F-9EF8-868B07C6C42C}" type="datetime1">
              <a:rPr lang="en-US" smtClean="0"/>
              <a:t>8/14/2025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84974164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7644384" y="1012952"/>
            <a:ext cx="4023360" cy="1636776"/>
          </a:xfrm>
        </p:spPr>
        <p:txBody>
          <a:bodyPr anchor="b">
            <a:normAutofit/>
          </a:bodyPr>
          <a:lstStyle>
            <a:lvl1pPr>
              <a:defRPr sz="4800"/>
            </a:lvl1pPr>
          </a:lstStyle>
          <a:p>
            <a:r>
              <a:rPr lang="en-US" dirty="0"/>
              <a:t>Click to edit Master title style</a:t>
            </a:r>
          </a:p>
        </p:txBody>
      </p:sp>
      <p:sp>
        <p:nvSpPr>
          <p:cNvPr id="10" name="Picture Placeholder 8">
            <a:extLst>
              <a:ext uri="{FF2B5EF4-FFF2-40B4-BE49-F238E27FC236}">
                <a16:creationId xmlns:a16="http://schemas.microsoft.com/office/drawing/2014/main" id="{FE8E4848-C9F6-6844-AB1C-C4F0E8A472A1}"/>
              </a:ext>
            </a:extLst>
          </p:cNvPr>
          <p:cNvSpPr>
            <a:spLocks noGrp="1"/>
          </p:cNvSpPr>
          <p:nvPr>
            <p:ph type="pic" sz="quarter" idx="14" hasCustomPrompt="1"/>
          </p:nvPr>
        </p:nvSpPr>
        <p:spPr>
          <a:xfrm>
            <a:off x="342901" y="345109"/>
            <a:ext cx="6714969" cy="6163508"/>
          </a:xfrm>
          <a:custGeom>
            <a:avLst/>
            <a:gdLst>
              <a:gd name="connsiteX0" fmla="*/ 281857 w 6714969"/>
              <a:gd name="connsiteY0" fmla="*/ 0 h 6163508"/>
              <a:gd name="connsiteX1" fmla="*/ 6433112 w 6714969"/>
              <a:gd name="connsiteY1" fmla="*/ 0 h 6163508"/>
              <a:gd name="connsiteX2" fmla="*/ 6714969 w 6714969"/>
              <a:gd name="connsiteY2" fmla="*/ 281857 h 6163508"/>
              <a:gd name="connsiteX3" fmla="*/ 6714969 w 6714969"/>
              <a:gd name="connsiteY3" fmla="*/ 5881651 h 6163508"/>
              <a:gd name="connsiteX4" fmla="*/ 6433112 w 6714969"/>
              <a:gd name="connsiteY4" fmla="*/ 6163508 h 6163508"/>
              <a:gd name="connsiteX5" fmla="*/ 281857 w 6714969"/>
              <a:gd name="connsiteY5" fmla="*/ 6163508 h 6163508"/>
              <a:gd name="connsiteX6" fmla="*/ 0 w 6714969"/>
              <a:gd name="connsiteY6" fmla="*/ 5881651 h 6163508"/>
              <a:gd name="connsiteX7" fmla="*/ 0 w 6714969"/>
              <a:gd name="connsiteY7" fmla="*/ 281857 h 6163508"/>
              <a:gd name="connsiteX8" fmla="*/ 281857 w 6714969"/>
              <a:gd name="connsiteY8" fmla="*/ 0 h 6163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14969" h="6163508">
                <a:moveTo>
                  <a:pt x="281857" y="0"/>
                </a:moveTo>
                <a:lnTo>
                  <a:pt x="6433112" y="0"/>
                </a:lnTo>
                <a:cubicBezTo>
                  <a:pt x="6588777" y="0"/>
                  <a:pt x="6714969" y="126192"/>
                  <a:pt x="6714969" y="281857"/>
                </a:cubicBezTo>
                <a:lnTo>
                  <a:pt x="6714969" y="5881651"/>
                </a:lnTo>
                <a:cubicBezTo>
                  <a:pt x="6714969" y="6037316"/>
                  <a:pt x="6588777" y="6163508"/>
                  <a:pt x="6433112" y="6163508"/>
                </a:cubicBezTo>
                <a:lnTo>
                  <a:pt x="281857" y="6163508"/>
                </a:lnTo>
                <a:cubicBezTo>
                  <a:pt x="126192" y="6163508"/>
                  <a:pt x="0" y="6037316"/>
                  <a:pt x="0" y="5881651"/>
                </a:cubicBezTo>
                <a:lnTo>
                  <a:pt x="0" y="281857"/>
                </a:lnTo>
                <a:cubicBezTo>
                  <a:pt x="0" y="126192"/>
                  <a:pt x="126192" y="0"/>
                  <a:pt x="281857" y="0"/>
                </a:cubicBez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7644384" y="2896616"/>
            <a:ext cx="4023360" cy="3364992"/>
          </a:xfrm>
        </p:spPr>
        <p:txBody>
          <a:bodyPr vert="horz" lIns="91440" tIns="45720" rIns="91440" bIns="45720" rtlCol="0">
            <a:normAutofit/>
          </a:bodyPr>
          <a:lstStyle>
            <a:lvl1pPr marL="342900" indent="-3429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marL="228600" lvl="0" indent="-228600"/>
            <a:r>
              <a:rPr lang="en-US" dirty="0"/>
              <a:t>Click to edit Master text styles</a:t>
            </a:r>
          </a:p>
          <a:p>
            <a:pPr marL="228600" lvl="1" indent="-228600"/>
            <a:r>
              <a:rPr lang="en-US" dirty="0"/>
              <a:t>Second level</a:t>
            </a:r>
          </a:p>
          <a:p>
            <a:pPr marL="228600" lvl="2" indent="-228600"/>
            <a:r>
              <a:rPr lang="en-US" dirty="0"/>
              <a:t>Third level</a:t>
            </a:r>
          </a:p>
          <a:p>
            <a:pPr marL="228600" lvl="3" indent="-228600"/>
            <a:r>
              <a:rPr lang="en-US" dirty="0"/>
              <a:t>Fourth level</a:t>
            </a:r>
          </a:p>
          <a:p>
            <a:pPr marL="228600" lvl="4" indent="-228600"/>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AC9FCAD-E19B-4A0F-866E-979EDEC4B525}" type="datetime1">
              <a:rPr lang="en-US" smtClean="0"/>
              <a:t>8/14/2025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7105273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97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79B4A14-E3E2-4038-B0C4-0EC5ECBDA17A}"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38939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92301396-E7F4-44BB-B3C1-CAADE8EE1BCB}"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482116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C603B70-0873-4F91-B20E-188F8FCBC95A}"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084692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4032504"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422392" y="640080"/>
            <a:ext cx="597103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A211211-1BBF-43C8-98F1-415153382D43}"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15031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vert="horz" lIns="91440" tIns="45720" rIns="91440" bIns="45720" rtlCol="0" anchor="t">
            <a:normAutofit/>
          </a:bodyPr>
          <a:lstStyle>
            <a:lvl1pPr>
              <a:defRPr lang="en-US" dirty="0"/>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425696" y="640080"/>
            <a:ext cx="7159752"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23C37F1-4FE0-40C5-A1CC-AC65E60D9E3F}"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113809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F226A48-373B-47E6-1E90-9892366CC9F0}"/>
              </a:ext>
            </a:extLst>
          </p:cNvPr>
          <p:cNvSpPr>
            <a:spLocks noGrp="1"/>
          </p:cNvSpPr>
          <p:nvPr>
            <p:ph type="pic" sz="quarter" idx="13" hasCustomPrompt="1"/>
          </p:nvPr>
        </p:nvSpPr>
        <p:spPr>
          <a:xfrm>
            <a:off x="342900" y="342900"/>
            <a:ext cx="4501152" cy="6172200"/>
          </a:xfrm>
          <a:custGeom>
            <a:avLst/>
            <a:gdLst>
              <a:gd name="connsiteX0" fmla="*/ 332635 w 4501152"/>
              <a:gd name="connsiteY0" fmla="*/ 0 h 6172200"/>
              <a:gd name="connsiteX1" fmla="*/ 4168517 w 4501152"/>
              <a:gd name="connsiteY1" fmla="*/ 0 h 6172200"/>
              <a:gd name="connsiteX2" fmla="*/ 4501152 w 4501152"/>
              <a:gd name="connsiteY2" fmla="*/ 331423 h 6172200"/>
              <a:gd name="connsiteX3" fmla="*/ 4501152 w 4501152"/>
              <a:gd name="connsiteY3" fmla="*/ 5840778 h 6172200"/>
              <a:gd name="connsiteX4" fmla="*/ 4168517 w 4501152"/>
              <a:gd name="connsiteY4" fmla="*/ 6172200 h 6172200"/>
              <a:gd name="connsiteX5" fmla="*/ 332635 w 4501152"/>
              <a:gd name="connsiteY5" fmla="*/ 6172200 h 6172200"/>
              <a:gd name="connsiteX6" fmla="*/ 0 w 4501152"/>
              <a:gd name="connsiteY6" fmla="*/ 5840778 h 6172200"/>
              <a:gd name="connsiteX7" fmla="*/ 0 w 4501152"/>
              <a:gd name="connsiteY7" fmla="*/ 331423 h 6172200"/>
              <a:gd name="connsiteX8" fmla="*/ 332635 w 4501152"/>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01152" h="6172200">
                <a:moveTo>
                  <a:pt x="332635" y="0"/>
                </a:moveTo>
                <a:lnTo>
                  <a:pt x="4168517" y="0"/>
                </a:lnTo>
                <a:cubicBezTo>
                  <a:pt x="4352226" y="0"/>
                  <a:pt x="4501152" y="148383"/>
                  <a:pt x="4501152" y="331423"/>
                </a:cubicBezTo>
                <a:lnTo>
                  <a:pt x="4501152" y="5840778"/>
                </a:lnTo>
                <a:cubicBezTo>
                  <a:pt x="4501152" y="6023817"/>
                  <a:pt x="4352226" y="6172200"/>
                  <a:pt x="4168517" y="6172200"/>
                </a:cubicBezTo>
                <a:lnTo>
                  <a:pt x="332635" y="6172200"/>
                </a:lnTo>
                <a:cubicBezTo>
                  <a:pt x="148926" y="6172200"/>
                  <a:pt x="0" y="6023817"/>
                  <a:pt x="0" y="5840778"/>
                </a:cubicBezTo>
                <a:lnTo>
                  <a:pt x="0" y="331423"/>
                </a:lnTo>
                <a:cubicBezTo>
                  <a:pt x="0" y="148383"/>
                  <a:pt x="148926" y="0"/>
                  <a:pt x="33263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0F37310-2C84-4F72-97F3-ED5E52F7A674}"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94317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ED7373D-8BEF-4D11-A85D-4ADD8461D8CF}" type="datetime1">
              <a:rPr lang="en-US" smtClean="0"/>
              <a:t>8/14/2025</a:t>
            </a:fld>
            <a:endParaRPr lang="en-US"/>
          </a:p>
        </p:txBody>
      </p:sp>
      <p:sp>
        <p:nvSpPr>
          <p:cNvPr id="4" name="Picture Placeholder 3">
            <a:extLst>
              <a:ext uri="{FF2B5EF4-FFF2-40B4-BE49-F238E27FC236}">
                <a16:creationId xmlns:a16="http://schemas.microsoft.com/office/drawing/2014/main" id="{7F11DC52-D1FD-A255-1A04-7A15A9DE3C8F}"/>
              </a:ext>
            </a:extLst>
          </p:cNvPr>
          <p:cNvSpPr>
            <a:spLocks noGrp="1"/>
          </p:cNvSpPr>
          <p:nvPr>
            <p:ph type="pic" sz="quarter" idx="13" hasCustomPrompt="1"/>
          </p:nvPr>
        </p:nvSpPr>
        <p:spPr>
          <a:xfrm>
            <a:off x="7353304" y="352327"/>
            <a:ext cx="4495799" cy="6172200"/>
          </a:xfrm>
          <a:custGeom>
            <a:avLst/>
            <a:gdLst>
              <a:gd name="connsiteX0" fmla="*/ 293171 w 4495799"/>
              <a:gd name="connsiteY0" fmla="*/ 0 h 6172200"/>
              <a:gd name="connsiteX1" fmla="*/ 4202628 w 4495799"/>
              <a:gd name="connsiteY1" fmla="*/ 0 h 6172200"/>
              <a:gd name="connsiteX2" fmla="*/ 4495799 w 4495799"/>
              <a:gd name="connsiteY2" fmla="*/ 293171 h 6172200"/>
              <a:gd name="connsiteX3" fmla="*/ 4495799 w 4495799"/>
              <a:gd name="connsiteY3" fmla="*/ 5879029 h 6172200"/>
              <a:gd name="connsiteX4" fmla="*/ 4202628 w 4495799"/>
              <a:gd name="connsiteY4" fmla="*/ 6172200 h 6172200"/>
              <a:gd name="connsiteX5" fmla="*/ 293171 w 4495799"/>
              <a:gd name="connsiteY5" fmla="*/ 6172200 h 6172200"/>
              <a:gd name="connsiteX6" fmla="*/ 0 w 4495799"/>
              <a:gd name="connsiteY6" fmla="*/ 5879029 h 6172200"/>
              <a:gd name="connsiteX7" fmla="*/ 0 w 4495799"/>
              <a:gd name="connsiteY7" fmla="*/ 293171 h 6172200"/>
              <a:gd name="connsiteX8" fmla="*/ 293171 w 4495799"/>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95799" h="6172200">
                <a:moveTo>
                  <a:pt x="293171" y="0"/>
                </a:moveTo>
                <a:lnTo>
                  <a:pt x="4202628" y="0"/>
                </a:lnTo>
                <a:cubicBezTo>
                  <a:pt x="4364542" y="0"/>
                  <a:pt x="4495799" y="131257"/>
                  <a:pt x="4495799" y="293171"/>
                </a:cubicBezTo>
                <a:lnTo>
                  <a:pt x="4495799" y="5879029"/>
                </a:lnTo>
                <a:cubicBezTo>
                  <a:pt x="4495799" y="6040943"/>
                  <a:pt x="4364542" y="6172200"/>
                  <a:pt x="4202628" y="6172200"/>
                </a:cubicBezTo>
                <a:lnTo>
                  <a:pt x="293171" y="6172200"/>
                </a:lnTo>
                <a:cubicBezTo>
                  <a:pt x="131257" y="6172200"/>
                  <a:pt x="0" y="6040943"/>
                  <a:pt x="0" y="5879029"/>
                </a:cubicBezTo>
                <a:lnTo>
                  <a:pt x="0" y="293171"/>
                </a:lnTo>
                <a:cubicBezTo>
                  <a:pt x="0" y="131257"/>
                  <a:pt x="131257" y="0"/>
                  <a:pt x="29317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683780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a:t>Click to edit Master title style</a:t>
            </a:r>
          </a:p>
        </p:txBody>
      </p:sp>
      <p:sp>
        <p:nvSpPr>
          <p:cNvPr id="4" name="Picture Placeholder 3">
            <a:extLst>
              <a:ext uri="{FF2B5EF4-FFF2-40B4-BE49-F238E27FC236}">
                <a16:creationId xmlns:a16="http://schemas.microsoft.com/office/drawing/2014/main" id="{9539F8C7-DD74-7177-C2DA-02533B6576FD}"/>
              </a:ext>
            </a:extLst>
          </p:cNvPr>
          <p:cNvSpPr>
            <a:spLocks noGrp="1"/>
          </p:cNvSpPr>
          <p:nvPr>
            <p:ph type="pic" sz="quarter" idx="13" hasCustomPrompt="1"/>
          </p:nvPr>
        </p:nvSpPr>
        <p:spPr>
          <a:xfrm>
            <a:off x="339373"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804D0A65-74B1-4258-9347-517577BEF7B0}"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54504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0796B54-ED46-4036-80F8-E8EFB102CB24}"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97357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3B00591-709C-49DC-8FE0-9F32B5969F72}" type="datetime1">
              <a:rPr lang="en-US" smtClean="0"/>
              <a:t>8/14/2025</a:t>
            </a:fld>
            <a:endParaRPr lang="en-US"/>
          </a:p>
        </p:txBody>
      </p:sp>
      <p:sp>
        <p:nvSpPr>
          <p:cNvPr id="4" name="Picture Placeholder 3">
            <a:extLst>
              <a:ext uri="{FF2B5EF4-FFF2-40B4-BE49-F238E27FC236}">
                <a16:creationId xmlns:a16="http://schemas.microsoft.com/office/drawing/2014/main" id="{26FEEE5C-15B3-8386-23D3-B6B236C668F2}"/>
              </a:ext>
            </a:extLst>
          </p:cNvPr>
          <p:cNvSpPr>
            <a:spLocks noGrp="1"/>
          </p:cNvSpPr>
          <p:nvPr>
            <p:ph type="pic" sz="quarter" idx="13" hasCustomPrompt="1"/>
          </p:nvPr>
        </p:nvSpPr>
        <p:spPr>
          <a:xfrm>
            <a:off x="8046768"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01531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53D0D37D-152B-44E6-AB8F-60E41FE679D7}"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738236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93FD62D-5EED-4798-9EBA-B6E1A9B98072}" type="datetime1">
              <a:rPr lang="en-US" smtClean="0"/>
              <a:t>8/14/2025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39877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6FCFE97D-4F8B-4270-9223-9617008B9FA3}"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68673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E1B1D5C-1F84-4585-9043-549E87BD77AE}" type="datetime1">
              <a:rPr lang="en-US" smtClean="0"/>
              <a:t>8/14/2025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721710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1EB90F8-5A2D-4795-872B-662FE96339B2}"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539348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4502843" y="342901"/>
            <a:ext cx="7346257"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A22F9C2-5647-4E58-BE9B-A16834D13FE3}"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2761282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B124E6D-88B1-474F-9E7C-C29F02FACC38}"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643757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2" y="5111854"/>
            <a:ext cx="3739279" cy="1389888"/>
          </a:xfrm>
        </p:spPr>
        <p:txBody>
          <a:bodyPr anchor="t">
            <a:normAutofit/>
          </a:bodyPr>
          <a:lstStyle>
            <a:lvl1pPr>
              <a:defRPr sz="3200"/>
            </a:lvl1pPr>
          </a:lstStyle>
          <a:p>
            <a:r>
              <a:rPr lang="en-US" dirty="0"/>
              <a:t>Click to edit Master title style</a:t>
            </a:r>
          </a:p>
        </p:txBody>
      </p:sp>
      <p:sp>
        <p:nvSpPr>
          <p:cNvPr id="19" name="Picture Placeholder 17">
            <a:extLst>
              <a:ext uri="{FF2B5EF4-FFF2-40B4-BE49-F238E27FC236}">
                <a16:creationId xmlns:a16="http://schemas.microsoft.com/office/drawing/2014/main" id="{D5837EDE-723C-6CF6-EB95-3AEDA1F07E9E}"/>
              </a:ext>
            </a:extLst>
          </p:cNvPr>
          <p:cNvSpPr>
            <a:spLocks noGrp="1"/>
          </p:cNvSpPr>
          <p:nvPr>
            <p:ph type="pic" sz="quarter" idx="15" hasCustomPrompt="1"/>
          </p:nvPr>
        </p:nvSpPr>
        <p:spPr>
          <a:xfrm>
            <a:off x="339373" y="320043"/>
            <a:ext cx="11509730" cy="4404825"/>
          </a:xfrm>
          <a:custGeom>
            <a:avLst/>
            <a:gdLst>
              <a:gd name="connsiteX0" fmla="*/ 299132 w 11509730"/>
              <a:gd name="connsiteY0" fmla="*/ 0 h 4404825"/>
              <a:gd name="connsiteX1" fmla="*/ 11210598 w 11509730"/>
              <a:gd name="connsiteY1" fmla="*/ 0 h 4404825"/>
              <a:gd name="connsiteX2" fmla="*/ 11509730 w 11509730"/>
              <a:gd name="connsiteY2" fmla="*/ 299132 h 4404825"/>
              <a:gd name="connsiteX3" fmla="*/ 11509730 w 11509730"/>
              <a:gd name="connsiteY3" fmla="*/ 4105693 h 4404825"/>
              <a:gd name="connsiteX4" fmla="*/ 11210598 w 11509730"/>
              <a:gd name="connsiteY4" fmla="*/ 4404825 h 4404825"/>
              <a:gd name="connsiteX5" fmla="*/ 299132 w 11509730"/>
              <a:gd name="connsiteY5" fmla="*/ 4404825 h 4404825"/>
              <a:gd name="connsiteX6" fmla="*/ 0 w 11509730"/>
              <a:gd name="connsiteY6" fmla="*/ 4105693 h 4404825"/>
              <a:gd name="connsiteX7" fmla="*/ 0 w 11509730"/>
              <a:gd name="connsiteY7" fmla="*/ 299132 h 4404825"/>
              <a:gd name="connsiteX8" fmla="*/ 299132 w 11509730"/>
              <a:gd name="connsiteY8" fmla="*/ 0 h 44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4404825">
                <a:moveTo>
                  <a:pt x="299132" y="0"/>
                </a:moveTo>
                <a:lnTo>
                  <a:pt x="11210598" y="0"/>
                </a:lnTo>
                <a:cubicBezTo>
                  <a:pt x="11375804" y="0"/>
                  <a:pt x="11509730" y="133926"/>
                  <a:pt x="11509730" y="299132"/>
                </a:cubicBezTo>
                <a:lnTo>
                  <a:pt x="11509730" y="4105693"/>
                </a:lnTo>
                <a:cubicBezTo>
                  <a:pt x="11509730" y="4270899"/>
                  <a:pt x="11375804" y="4404825"/>
                  <a:pt x="11210598" y="4404825"/>
                </a:cubicBezTo>
                <a:lnTo>
                  <a:pt x="299132" y="4404825"/>
                </a:lnTo>
                <a:cubicBezTo>
                  <a:pt x="133926" y="4404825"/>
                  <a:pt x="0" y="4270899"/>
                  <a:pt x="0" y="4105693"/>
                </a:cubicBezTo>
                <a:lnTo>
                  <a:pt x="0" y="299132"/>
                </a:lnTo>
                <a:cubicBezTo>
                  <a:pt x="0" y="133926"/>
                  <a:pt x="133926" y="0"/>
                  <a:pt x="299132"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0D21C7E-4348-443E-B7C8-EE213DFF1CB1}" type="datetime1">
              <a:rPr lang="en-US" smtClean="0"/>
              <a:t>8/14/2025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51928" y="5111854"/>
            <a:ext cx="6400800"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0794139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9" name="Picture Placeholder 8">
            <a:extLst>
              <a:ext uri="{FF2B5EF4-FFF2-40B4-BE49-F238E27FC236}">
                <a16:creationId xmlns:a16="http://schemas.microsoft.com/office/drawing/2014/main" id="{1BCE7E7D-ED4A-B625-6CB8-4D71682F63D4}"/>
              </a:ext>
            </a:extLst>
          </p:cNvPr>
          <p:cNvSpPr>
            <a:spLocks noGrp="1"/>
          </p:cNvSpPr>
          <p:nvPr>
            <p:ph type="pic" sz="quarter" idx="13" hasCustomPrompt="1"/>
          </p:nvPr>
        </p:nvSpPr>
        <p:spPr>
          <a:xfrm>
            <a:off x="339373" y="320042"/>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5E2BB8D-1BA0-4790-987D-651470CA8928}" type="datetime1">
              <a:rPr lang="en-US" smtClean="0"/>
              <a:t>8/14/2025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1549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5591348"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64B5AC7-D387-41BC-BBB6-F6DD0E8CACDB}"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08218716"/>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a:t>Click to edit Master title style</a:t>
            </a:r>
          </a:p>
        </p:txBody>
      </p:sp>
      <p:sp>
        <p:nvSpPr>
          <p:cNvPr id="9" name="Picture Placeholder 8">
            <a:extLst>
              <a:ext uri="{FF2B5EF4-FFF2-40B4-BE49-F238E27FC236}">
                <a16:creationId xmlns:a16="http://schemas.microsoft.com/office/drawing/2014/main" id="{86A25225-80A2-7139-2A81-39CA926639FF}"/>
              </a:ext>
            </a:extLst>
          </p:cNvPr>
          <p:cNvSpPr>
            <a:spLocks noGrp="1"/>
          </p:cNvSpPr>
          <p:nvPr>
            <p:ph type="pic" sz="quarter" idx="13" hasCustomPrompt="1"/>
          </p:nvPr>
        </p:nvSpPr>
        <p:spPr>
          <a:xfrm>
            <a:off x="339373" y="3067414"/>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519672"/>
            <a:ext cx="3494314" cy="338328"/>
          </a:xfrm>
        </p:spPr>
        <p:txBody>
          <a:bodyPr/>
          <a:lstStyle/>
          <a:p>
            <a:fld id="{48CD4B21-9C97-4358-8E22-9F49A31BDF6B}" type="datetime1">
              <a:rPr lang="en-US" smtClean="0"/>
              <a:t>8/14/2025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6519672"/>
            <a:ext cx="2805405" cy="338328"/>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6519672"/>
            <a:ext cx="429207" cy="338328"/>
          </a:xfrm>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560166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10" name="Picture Placeholder 9">
            <a:extLst>
              <a:ext uri="{FF2B5EF4-FFF2-40B4-BE49-F238E27FC236}">
                <a16:creationId xmlns:a16="http://schemas.microsoft.com/office/drawing/2014/main" id="{45F6FDB5-F783-3538-287C-754C11C30975}"/>
              </a:ext>
            </a:extLst>
          </p:cNvPr>
          <p:cNvSpPr>
            <a:spLocks noGrp="1"/>
          </p:cNvSpPr>
          <p:nvPr>
            <p:ph type="pic" sz="quarter" idx="13" hasCustomPrompt="1"/>
          </p:nvPr>
        </p:nvSpPr>
        <p:spPr>
          <a:xfrm>
            <a:off x="429768" y="1828800"/>
            <a:ext cx="6176399" cy="4425696"/>
          </a:xfrm>
          <a:custGeom>
            <a:avLst/>
            <a:gdLst>
              <a:gd name="connsiteX0" fmla="*/ 325421 w 6450717"/>
              <a:gd name="connsiteY0" fmla="*/ 0 h 4425696"/>
              <a:gd name="connsiteX1" fmla="*/ 6125296 w 6450717"/>
              <a:gd name="connsiteY1" fmla="*/ 0 h 4425696"/>
              <a:gd name="connsiteX2" fmla="*/ 6450717 w 6450717"/>
              <a:gd name="connsiteY2" fmla="*/ 325421 h 4425696"/>
              <a:gd name="connsiteX3" fmla="*/ 6450717 w 6450717"/>
              <a:gd name="connsiteY3" fmla="*/ 4100275 h 4425696"/>
              <a:gd name="connsiteX4" fmla="*/ 6125296 w 6450717"/>
              <a:gd name="connsiteY4" fmla="*/ 4425696 h 4425696"/>
              <a:gd name="connsiteX5" fmla="*/ 325421 w 6450717"/>
              <a:gd name="connsiteY5" fmla="*/ 4425696 h 4425696"/>
              <a:gd name="connsiteX6" fmla="*/ 0 w 6450717"/>
              <a:gd name="connsiteY6" fmla="*/ 4100275 h 4425696"/>
              <a:gd name="connsiteX7" fmla="*/ 0 w 6450717"/>
              <a:gd name="connsiteY7" fmla="*/ 325421 h 4425696"/>
              <a:gd name="connsiteX8" fmla="*/ 325421 w 6450717"/>
              <a:gd name="connsiteY8" fmla="*/ 0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50717" h="4425696">
                <a:moveTo>
                  <a:pt x="325421" y="0"/>
                </a:moveTo>
                <a:lnTo>
                  <a:pt x="6125296" y="0"/>
                </a:lnTo>
                <a:cubicBezTo>
                  <a:pt x="6305021" y="0"/>
                  <a:pt x="6450717" y="145696"/>
                  <a:pt x="6450717" y="325421"/>
                </a:cubicBezTo>
                <a:lnTo>
                  <a:pt x="6450717" y="4100275"/>
                </a:lnTo>
                <a:cubicBezTo>
                  <a:pt x="6450717" y="4280000"/>
                  <a:pt x="6305021" y="4425696"/>
                  <a:pt x="6125296" y="4425696"/>
                </a:cubicBezTo>
                <a:lnTo>
                  <a:pt x="325421" y="4425696"/>
                </a:lnTo>
                <a:cubicBezTo>
                  <a:pt x="145696" y="4425696"/>
                  <a:pt x="0" y="4280000"/>
                  <a:pt x="0" y="4100275"/>
                </a:cubicBezTo>
                <a:lnTo>
                  <a:pt x="0" y="325421"/>
                </a:lnTo>
                <a:cubicBezTo>
                  <a:pt x="0" y="145696"/>
                  <a:pt x="145696" y="0"/>
                  <a:pt x="32542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287768" y="1828800"/>
            <a:ext cx="429768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B98FABC-5F70-4DE9-8A42-1DE3D93319BF}"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821726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9" name="Picture Placeholder 8">
            <a:extLst>
              <a:ext uri="{FF2B5EF4-FFF2-40B4-BE49-F238E27FC236}">
                <a16:creationId xmlns:a16="http://schemas.microsoft.com/office/drawing/2014/main" id="{F5F2F272-6D18-7E06-3E9A-D10C5C502195}"/>
              </a:ext>
            </a:extLst>
          </p:cNvPr>
          <p:cNvSpPr>
            <a:spLocks noGrp="1"/>
          </p:cNvSpPr>
          <p:nvPr>
            <p:ph type="pic" sz="quarter" idx="13" hasCustomPrompt="1"/>
          </p:nvPr>
        </p:nvSpPr>
        <p:spPr>
          <a:xfrm>
            <a:off x="510075" y="2293496"/>
            <a:ext cx="4775158" cy="4039043"/>
          </a:xfrm>
          <a:custGeom>
            <a:avLst/>
            <a:gdLst>
              <a:gd name="connsiteX0" fmla="*/ 305917 w 4855463"/>
              <a:gd name="connsiteY0" fmla="*/ 0 h 4039043"/>
              <a:gd name="connsiteX1" fmla="*/ 4549547 w 4855463"/>
              <a:gd name="connsiteY1" fmla="*/ 0 h 4039043"/>
              <a:gd name="connsiteX2" fmla="*/ 4849249 w 4855463"/>
              <a:gd name="connsiteY2" fmla="*/ 244264 h 4039043"/>
              <a:gd name="connsiteX3" fmla="*/ 4855463 w 4855463"/>
              <a:gd name="connsiteY3" fmla="*/ 305907 h 4039043"/>
              <a:gd name="connsiteX4" fmla="*/ 4855463 w 4855463"/>
              <a:gd name="connsiteY4" fmla="*/ 3733136 h 4039043"/>
              <a:gd name="connsiteX5" fmla="*/ 4849249 w 4855463"/>
              <a:gd name="connsiteY5" fmla="*/ 3794779 h 4039043"/>
              <a:gd name="connsiteX6" fmla="*/ 4549547 w 4855463"/>
              <a:gd name="connsiteY6" fmla="*/ 4039043 h 4039043"/>
              <a:gd name="connsiteX7" fmla="*/ 305917 w 4855463"/>
              <a:gd name="connsiteY7" fmla="*/ 4039043 h 4039043"/>
              <a:gd name="connsiteX8" fmla="*/ 0 w 4855463"/>
              <a:gd name="connsiteY8" fmla="*/ 3733126 h 4039043"/>
              <a:gd name="connsiteX9" fmla="*/ 0 w 4855463"/>
              <a:gd name="connsiteY9" fmla="*/ 305917 h 4039043"/>
              <a:gd name="connsiteX10" fmla="*/ 305917 w 4855463"/>
              <a:gd name="connsiteY10" fmla="*/ 0 h 403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463" h="4039043">
                <a:moveTo>
                  <a:pt x="305917" y="0"/>
                </a:moveTo>
                <a:lnTo>
                  <a:pt x="4549547" y="0"/>
                </a:lnTo>
                <a:cubicBezTo>
                  <a:pt x="4697381" y="0"/>
                  <a:pt x="4820723" y="104863"/>
                  <a:pt x="4849249" y="244264"/>
                </a:cubicBezTo>
                <a:lnTo>
                  <a:pt x="4855463" y="305907"/>
                </a:lnTo>
                <a:lnTo>
                  <a:pt x="4855463" y="3733136"/>
                </a:lnTo>
                <a:lnTo>
                  <a:pt x="4849249" y="3794779"/>
                </a:lnTo>
                <a:cubicBezTo>
                  <a:pt x="4820723" y="3934180"/>
                  <a:pt x="4697381" y="4039043"/>
                  <a:pt x="4549547" y="4039043"/>
                </a:cubicBezTo>
                <a:lnTo>
                  <a:pt x="305917" y="4039043"/>
                </a:lnTo>
                <a:cubicBezTo>
                  <a:pt x="136964" y="4039043"/>
                  <a:pt x="0" y="3902079"/>
                  <a:pt x="0" y="3733126"/>
                </a:cubicBezTo>
                <a:lnTo>
                  <a:pt x="0" y="305917"/>
                </a:lnTo>
                <a:cubicBezTo>
                  <a:pt x="0" y="136964"/>
                  <a:pt x="136964" y="0"/>
                  <a:pt x="305917"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7732AAB-0859-49C5-9F81-D3744B520913}"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16060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2" name="Picture Placeholder 11">
            <a:extLst>
              <a:ext uri="{FF2B5EF4-FFF2-40B4-BE49-F238E27FC236}">
                <a16:creationId xmlns:a16="http://schemas.microsoft.com/office/drawing/2014/main" id="{14639E5C-EF58-65A1-C364-F58DE761581C}"/>
              </a:ext>
            </a:extLst>
          </p:cNvPr>
          <p:cNvSpPr>
            <a:spLocks noGrp="1"/>
          </p:cNvSpPr>
          <p:nvPr>
            <p:ph type="pic" sz="quarter" idx="13" hasCustomPrompt="1"/>
          </p:nvPr>
        </p:nvSpPr>
        <p:spPr>
          <a:xfrm>
            <a:off x="510075" y="2293494"/>
            <a:ext cx="3666744" cy="4039044"/>
          </a:xfrm>
          <a:custGeom>
            <a:avLst/>
            <a:gdLst>
              <a:gd name="connsiteX0" fmla="*/ 292716 w 3666744"/>
              <a:gd name="connsiteY0" fmla="*/ 0 h 4039044"/>
              <a:gd name="connsiteX1" fmla="*/ 3374028 w 3666744"/>
              <a:gd name="connsiteY1" fmla="*/ 0 h 4039044"/>
              <a:gd name="connsiteX2" fmla="*/ 3666744 w 3666744"/>
              <a:gd name="connsiteY2" fmla="*/ 292716 h 4039044"/>
              <a:gd name="connsiteX3" fmla="*/ 3666744 w 3666744"/>
              <a:gd name="connsiteY3" fmla="*/ 3746328 h 4039044"/>
              <a:gd name="connsiteX4" fmla="*/ 3374028 w 3666744"/>
              <a:gd name="connsiteY4" fmla="*/ 4039044 h 4039044"/>
              <a:gd name="connsiteX5" fmla="*/ 292716 w 3666744"/>
              <a:gd name="connsiteY5" fmla="*/ 4039044 h 4039044"/>
              <a:gd name="connsiteX6" fmla="*/ 0 w 3666744"/>
              <a:gd name="connsiteY6" fmla="*/ 3746328 h 4039044"/>
              <a:gd name="connsiteX7" fmla="*/ 0 w 3666744"/>
              <a:gd name="connsiteY7" fmla="*/ 292716 h 4039044"/>
              <a:gd name="connsiteX8" fmla="*/ 292716 w 3666744"/>
              <a:gd name="connsiteY8" fmla="*/ 0 h 4039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66744" h="4039044">
                <a:moveTo>
                  <a:pt x="292716" y="0"/>
                </a:moveTo>
                <a:lnTo>
                  <a:pt x="3374028" y="0"/>
                </a:lnTo>
                <a:cubicBezTo>
                  <a:pt x="3535691" y="0"/>
                  <a:pt x="3666744" y="131053"/>
                  <a:pt x="3666744" y="292716"/>
                </a:cubicBezTo>
                <a:lnTo>
                  <a:pt x="3666744" y="3746328"/>
                </a:lnTo>
                <a:cubicBezTo>
                  <a:pt x="3666744" y="3907991"/>
                  <a:pt x="3535691" y="4039044"/>
                  <a:pt x="3374028" y="4039044"/>
                </a:cubicBezTo>
                <a:lnTo>
                  <a:pt x="292716" y="4039044"/>
                </a:lnTo>
                <a:cubicBezTo>
                  <a:pt x="131053" y="4039044"/>
                  <a:pt x="0" y="3907991"/>
                  <a:pt x="0" y="3746328"/>
                </a:cubicBezTo>
                <a:lnTo>
                  <a:pt x="0" y="292716"/>
                </a:lnTo>
                <a:cubicBezTo>
                  <a:pt x="0" y="131053"/>
                  <a:pt x="131053" y="0"/>
                  <a:pt x="2927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673C0E27-EFA9-4706-B7B3-384BAC09CA5C}"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636599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400">
                <a:solidFill>
                  <a:schemeClr val="tx2">
                    <a:lumMod val="90000"/>
                    <a:lumOff val="10000"/>
                  </a:schemeClr>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44A38527-6BF7-45BD-8E9C-2BDCA53716A3}" type="datetime1">
              <a:rPr lang="en-US" smtClean="0"/>
              <a:t>8/14/2025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24379386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800">
                <a:solidFill>
                  <a:schemeClr val="tx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FAE2D2C4-0829-4B37-AFA9-97EED5EA275A}" type="datetime1">
              <a:rPr lang="en-US" smtClean="0"/>
              <a:t>8/14/2025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1"/>
                </a:solidFill>
              </a:defRPr>
            </a:lvl1pPr>
          </a:lstStyle>
          <a:p>
            <a:pPr lvl="0"/>
            <a:r>
              <a:rPr lang="en-US" dirty="0"/>
              <a:t>##%</a:t>
            </a:r>
          </a:p>
        </p:txBody>
      </p:sp>
    </p:spTree>
    <p:extLst>
      <p:ext uri="{BB962C8B-B14F-4D97-AF65-F5344CB8AC3E}">
        <p14:creationId xmlns:p14="http://schemas.microsoft.com/office/powerpoint/2010/main" val="3803011727"/>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29768" y="4809744"/>
            <a:ext cx="5897880" cy="1353312"/>
          </a:xfrm>
        </p:spPr>
        <p:txBody>
          <a:bodyPr vert="horz" lIns="91440" tIns="45720" rIns="91440" bIns="45720" rtlCol="0" anchor="t">
            <a:normAutofit/>
          </a:bodyPr>
          <a:lstStyle>
            <a:lvl1pPr>
              <a:lnSpc>
                <a:spcPct val="120000"/>
              </a:lnSpc>
              <a:defRPr lang="en-US" sz="2800" dirty="0">
                <a:solidFill>
                  <a:schemeClr val="tx2">
                    <a:lumMod val="90000"/>
                    <a:lumOff val="10000"/>
                  </a:schemeClr>
                </a:solidFill>
              </a:defRPr>
            </a:lvl1pPr>
          </a:lstStyle>
          <a:p>
            <a:pPr lvl="0"/>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DE13353C-D70D-4D92-85A4-BE6E7FCC2830}" type="datetime1">
              <a:rPr lang="en-US" smtClean="0"/>
              <a:t>8/14/2025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29768" y="603504"/>
            <a:ext cx="11201400" cy="4206240"/>
          </a:xfrm>
        </p:spPr>
        <p:txBody>
          <a:bodyPr vert="horz" lIns="91440" tIns="45720" rIns="91440" bIns="45720" rtlCol="0" anchor="b">
            <a:normAutofit/>
          </a:bodyPr>
          <a:lstStyle>
            <a:lvl1pPr marL="0" indent="0">
              <a:lnSpc>
                <a:spcPct val="90000"/>
              </a:lnSpc>
              <a:spcBef>
                <a:spcPts val="0"/>
              </a:spcBef>
              <a:buNone/>
              <a:defRPr lang="en-US" sz="27800" dirty="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15558595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267622C3-A8C0-4CE4-AFAA-25D23CB3242F}" type="datetime1">
              <a:rPr lang="en-US" smtClean="0"/>
              <a:t>8/14/2025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73473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CB9B6EAC-4E38-4BC4-964B-55A6571A4EBF}" type="datetime1">
              <a:rPr lang="en-US" smtClean="0"/>
              <a:t>8/14/2025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26318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CB2DDD8-66B1-484C-ABC1-3F6C2E131531}" type="datetime1">
              <a:rPr lang="en-US" smtClean="0"/>
              <a:t>8/14/2025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3128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97718" cy="3739896"/>
          </a:xfrm>
        </p:spPr>
        <p:txBody>
          <a:bodyPr vert="horz" lIns="91440" tIns="45720" rIns="91440" bIns="45720" rtlCol="0" anchor="t">
            <a:normAutofit/>
          </a:bodyPr>
          <a:lstStyle>
            <a:lvl1pPr>
              <a:defRPr lang="en-US" sz="6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A0D73698-4765-4C7F-8C74-6EF048F95E94}"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
        <p:nvSpPr>
          <p:cNvPr id="11" name="Picture Placeholder 6">
            <a:extLst>
              <a:ext uri="{FF2B5EF4-FFF2-40B4-BE49-F238E27FC236}">
                <a16:creationId xmlns:a16="http://schemas.microsoft.com/office/drawing/2014/main" id="{8F28510C-0939-D915-FCC8-7D8AD4475782}"/>
              </a:ext>
            </a:extLst>
          </p:cNvPr>
          <p:cNvSpPr>
            <a:spLocks noGrp="1"/>
          </p:cNvSpPr>
          <p:nvPr>
            <p:ph type="pic" sz="quarter" idx="13" hasCustomPrompt="1"/>
          </p:nvPr>
        </p:nvSpPr>
        <p:spPr>
          <a:xfrm>
            <a:off x="6720113" y="342900"/>
            <a:ext cx="5131133" cy="6172200"/>
          </a:xfrm>
          <a:custGeom>
            <a:avLst/>
            <a:gdLst>
              <a:gd name="connsiteX0" fmla="*/ 305905 w 5334000"/>
              <a:gd name="connsiteY0" fmla="*/ 0 h 6172200"/>
              <a:gd name="connsiteX1" fmla="*/ 5028095 w 5334000"/>
              <a:gd name="connsiteY1" fmla="*/ 0 h 6172200"/>
              <a:gd name="connsiteX2" fmla="*/ 5334000 w 5334000"/>
              <a:gd name="connsiteY2" fmla="*/ 305905 h 6172200"/>
              <a:gd name="connsiteX3" fmla="*/ 5334000 w 5334000"/>
              <a:gd name="connsiteY3" fmla="*/ 5866295 h 6172200"/>
              <a:gd name="connsiteX4" fmla="*/ 5028095 w 5334000"/>
              <a:gd name="connsiteY4" fmla="*/ 6172200 h 6172200"/>
              <a:gd name="connsiteX5" fmla="*/ 305905 w 5334000"/>
              <a:gd name="connsiteY5" fmla="*/ 6172200 h 6172200"/>
              <a:gd name="connsiteX6" fmla="*/ 0 w 5334000"/>
              <a:gd name="connsiteY6" fmla="*/ 5866295 h 6172200"/>
              <a:gd name="connsiteX7" fmla="*/ 0 w 5334000"/>
              <a:gd name="connsiteY7" fmla="*/ 305905 h 6172200"/>
              <a:gd name="connsiteX8" fmla="*/ 305905 w 53340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0" h="6172200">
                <a:moveTo>
                  <a:pt x="305905" y="0"/>
                </a:moveTo>
                <a:lnTo>
                  <a:pt x="5028095" y="0"/>
                </a:lnTo>
                <a:cubicBezTo>
                  <a:pt x="5197042" y="0"/>
                  <a:pt x="5334000" y="136958"/>
                  <a:pt x="5334000" y="305905"/>
                </a:cubicBezTo>
                <a:lnTo>
                  <a:pt x="5334000" y="5866295"/>
                </a:lnTo>
                <a:cubicBezTo>
                  <a:pt x="5334000" y="6035242"/>
                  <a:pt x="5197042" y="6172200"/>
                  <a:pt x="5028095" y="6172200"/>
                </a:cubicBezTo>
                <a:lnTo>
                  <a:pt x="305905" y="6172200"/>
                </a:lnTo>
                <a:cubicBezTo>
                  <a:pt x="136958" y="6172200"/>
                  <a:pt x="0" y="6035242"/>
                  <a:pt x="0" y="5866295"/>
                </a:cubicBezTo>
                <a:lnTo>
                  <a:pt x="0" y="305905"/>
                </a:lnTo>
                <a:cubicBezTo>
                  <a:pt x="0" y="136958"/>
                  <a:pt x="136958" y="0"/>
                  <a:pt x="30590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1830305746"/>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636776" y="5276088"/>
            <a:ext cx="9061704" cy="466344"/>
          </a:xfrm>
        </p:spPr>
        <p:txBody>
          <a:bodyPr anchor="t">
            <a:normAutofit/>
          </a:bodyPr>
          <a:lstStyle>
            <a:lvl1pPr>
              <a:lnSpc>
                <a:spcPct val="120000"/>
              </a:lnSpc>
              <a:defRPr sz="2200" b="1">
                <a:solidFill>
                  <a:schemeClr val="tx2">
                    <a:lumMod val="75000"/>
                    <a:lumOff val="25000"/>
                  </a:schemeClr>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499616" y="1828800"/>
            <a:ext cx="9198864" cy="2871216"/>
          </a:xfrm>
        </p:spPr>
        <p:txBody>
          <a:bodyPr anchor="ctr">
            <a:normAutofit/>
          </a:bodyPr>
          <a:lstStyle>
            <a:lvl1pPr marL="137160" indent="-137160">
              <a:lnSpc>
                <a:spcPct val="100000"/>
              </a:lnSpc>
              <a:spcBef>
                <a:spcPts val="0"/>
              </a:spcBef>
              <a:buFont typeface="Arial" panose="020B0604020202020204" pitchFamily="34" charset="0"/>
              <a:buNone/>
              <a:defRPr sz="40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E66CBEC5-37D0-4E5C-8671-D7D2A06BE21B}" type="datetime1">
              <a:rPr lang="en-US" smtClean="0"/>
              <a:t>8/14/2025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496902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351F96B-ED98-BF55-D2B0-047000EF48E1}"/>
              </a:ext>
            </a:extLst>
          </p:cNvPr>
          <p:cNvSpPr/>
          <p:nvPr/>
        </p:nvSpPr>
        <p:spPr>
          <a:xfrm>
            <a:off x="806386" y="760151"/>
            <a:ext cx="10579222" cy="5337698"/>
          </a:xfrm>
          <a:prstGeom prst="roundRect">
            <a:avLst>
              <a:gd name="adj" fmla="val 6093"/>
            </a:avLst>
          </a:pr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801368" y="5120640"/>
            <a:ext cx="8549640" cy="621792"/>
          </a:xfrm>
        </p:spPr>
        <p:txBody>
          <a:bodyPr anchor="ctr">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655064" y="2093976"/>
            <a:ext cx="8695944" cy="2130552"/>
          </a:xfrm>
        </p:spPr>
        <p:txBody>
          <a:bodyPr anchor="ctr">
            <a:normAutofit/>
          </a:bodyPr>
          <a:lstStyle>
            <a:lvl1pPr marL="137160" indent="-137160">
              <a:lnSpc>
                <a:spcPct val="100000"/>
              </a:lnSpc>
              <a:spcBef>
                <a:spcPts val="0"/>
              </a:spcBef>
              <a:buFont typeface="Arial" panose="020B0604020202020204" pitchFamily="34" charset="0"/>
              <a:buNone/>
              <a:defRPr sz="36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5246FC37-12B5-4EB9-BB05-B5E210E93FF0}" type="datetime1">
              <a:rPr lang="en-US" smtClean="0"/>
              <a:t>8/14/2025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595119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3">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450699"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438912"/>
            <a:ext cx="9619488" cy="4526280"/>
          </a:xfrm>
        </p:spPr>
        <p:txBody>
          <a:bodyPr anchor="ctr">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A710F6F3-6829-4CDD-B3A1-8F321E27194A}" type="datetime1">
              <a:rPr lang="en-US" smtClean="0"/>
              <a:t>8/14/2025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90097811"/>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148947"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1179576"/>
            <a:ext cx="9317736" cy="3785616"/>
          </a:xfrm>
        </p:spPr>
        <p:txBody>
          <a:bodyPr anchor="b">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FCA6652C-AA1E-4738-883B-0336FAAA5DB1}" type="datetime1">
              <a:rPr lang="en-US" smtClean="0"/>
              <a:t>8/14/2025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5985578"/>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DA7BFCD9-16A4-5745-7BB3-7836095FF16B}"/>
              </a:ext>
            </a:extLst>
          </p:cNvPr>
          <p:cNvSpPr>
            <a:spLocks noGrp="1"/>
          </p:cNvSpPr>
          <p:nvPr>
            <p:ph type="body" sz="quarter" idx="13"/>
          </p:nvPr>
        </p:nvSpPr>
        <p:spPr>
          <a:xfrm>
            <a:off x="430213" y="2020825"/>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F30EDC57-7D17-D4C8-5C60-A44A480EA997}"/>
              </a:ext>
            </a:extLst>
          </p:cNvPr>
          <p:cNvSpPr>
            <a:spLocks noGrp="1"/>
          </p:cNvSpPr>
          <p:nvPr>
            <p:ph type="body" sz="quarter" idx="14"/>
          </p:nvPr>
        </p:nvSpPr>
        <p:spPr>
          <a:xfrm>
            <a:off x="6381750" y="2020824"/>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20F56A5-925A-45AB-8491-C696F304662B}" type="datetime1">
              <a:rPr lang="en-US" smtClean="0"/>
              <a:t>8/14/2025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506924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7B5BB1DC-4DAA-D220-25A9-5752C158FDD3}"/>
              </a:ext>
            </a:extLst>
          </p:cNvPr>
          <p:cNvSpPr>
            <a:spLocks noGrp="1"/>
          </p:cNvSpPr>
          <p:nvPr>
            <p:ph type="body" sz="quarter" idx="13"/>
          </p:nvPr>
        </p:nvSpPr>
        <p:spPr>
          <a:xfrm>
            <a:off x="430213" y="2020888"/>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BAB67A04-5E8D-18C5-D47A-A5B5CFE568A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2F882B41-9B9A-4653-8E8E-9D57A4983847}" type="datetime1">
              <a:rPr lang="en-US" smtClean="0"/>
              <a:t>8/14/2025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3160548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86C80A14-C874-4C11-943E-4B7AAF73B997}" type="datetime1">
              <a:rPr lang="en-US" smtClean="0"/>
              <a:t>8/14/2025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6290942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59A60914-BFFA-4E5B-B382-06A92C8508A8}" type="datetime1">
              <a:rPr lang="en-US" smtClean="0"/>
              <a:t>8/14/2025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1993493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5"/>
            <a:ext cx="3595634" cy="2212848"/>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823029"/>
            <a:ext cx="3309608" cy="3481355"/>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E6DEE75D-2E4A-469A-9092-8B43711F5315}" type="datetime1">
              <a:rPr lang="en-US" smtClean="0"/>
              <a:t>8/14/2025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405459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593592"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2">
            <a:extLst>
              <a:ext uri="{FF2B5EF4-FFF2-40B4-BE49-F238E27FC236}">
                <a16:creationId xmlns:a16="http://schemas.microsoft.com/office/drawing/2014/main" id="{ADACA751-BBB2-3E33-EA6C-54B4A7F6842B}"/>
              </a:ext>
            </a:extLst>
          </p:cNvPr>
          <p:cNvSpPr>
            <a:spLocks noGrp="1"/>
          </p:cNvSpPr>
          <p:nvPr>
            <p:ph type="pic" idx="1" hasCustomPrompt="1"/>
          </p:nvPr>
        </p:nvSpPr>
        <p:spPr>
          <a:xfrm>
            <a:off x="4502843" y="342901"/>
            <a:ext cx="7346258" cy="6172198"/>
          </a:xfrm>
          <a:custGeom>
            <a:avLst/>
            <a:gdLst>
              <a:gd name="connsiteX0" fmla="*/ 264355 w 6785782"/>
              <a:gd name="connsiteY0" fmla="*/ 0 h 6172198"/>
              <a:gd name="connsiteX1" fmla="*/ 6521427 w 6785782"/>
              <a:gd name="connsiteY1" fmla="*/ 0 h 6172198"/>
              <a:gd name="connsiteX2" fmla="*/ 6785782 w 6785782"/>
              <a:gd name="connsiteY2" fmla="*/ 264355 h 6172198"/>
              <a:gd name="connsiteX3" fmla="*/ 6785782 w 6785782"/>
              <a:gd name="connsiteY3" fmla="*/ 5907843 h 6172198"/>
              <a:gd name="connsiteX4" fmla="*/ 6521427 w 6785782"/>
              <a:gd name="connsiteY4" fmla="*/ 6172198 h 6172198"/>
              <a:gd name="connsiteX5" fmla="*/ 264355 w 6785782"/>
              <a:gd name="connsiteY5" fmla="*/ 6172198 h 6172198"/>
              <a:gd name="connsiteX6" fmla="*/ 0 w 6785782"/>
              <a:gd name="connsiteY6" fmla="*/ 5907843 h 6172198"/>
              <a:gd name="connsiteX7" fmla="*/ 0 w 6785782"/>
              <a:gd name="connsiteY7" fmla="*/ 264355 h 6172198"/>
              <a:gd name="connsiteX8" fmla="*/ 264355 w 6785782"/>
              <a:gd name="connsiteY8" fmla="*/ 0 h 6172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5782" h="6172198">
                <a:moveTo>
                  <a:pt x="264355" y="0"/>
                </a:moveTo>
                <a:lnTo>
                  <a:pt x="6521427" y="0"/>
                </a:lnTo>
                <a:cubicBezTo>
                  <a:pt x="6667426" y="0"/>
                  <a:pt x="6785782" y="118356"/>
                  <a:pt x="6785782" y="264355"/>
                </a:cubicBezTo>
                <a:lnTo>
                  <a:pt x="6785782" y="5907843"/>
                </a:lnTo>
                <a:cubicBezTo>
                  <a:pt x="6785782" y="6053842"/>
                  <a:pt x="6667426" y="6172198"/>
                  <a:pt x="6521427" y="6172198"/>
                </a:cubicBezTo>
                <a:lnTo>
                  <a:pt x="264355" y="6172198"/>
                </a:lnTo>
                <a:cubicBezTo>
                  <a:pt x="118356" y="6172198"/>
                  <a:pt x="0" y="6053842"/>
                  <a:pt x="0" y="5907843"/>
                </a:cubicBezTo>
                <a:lnTo>
                  <a:pt x="0" y="264355"/>
                </a:lnTo>
                <a:cubicBezTo>
                  <a:pt x="0" y="118356"/>
                  <a:pt x="118356" y="0"/>
                  <a:pt x="264355" y="0"/>
                </a:cubicBezTo>
                <a:close/>
              </a:path>
            </a:pathLst>
          </a:custGeom>
          <a:blipFill dpi="0" rotWithShape="1">
            <a:blip r:embed="rId2">
              <a:alphaModFix amt="60000"/>
            </a:blip>
            <a:srcRect/>
            <a:stretch>
              <a:fillRect/>
            </a:stretch>
          </a:blipFill>
        </p:spPr>
        <p:txBody>
          <a:bodyPr wrap="square">
            <a:no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1E6FD38-01FF-4539-8A35-AB19E4D5C3A7}" type="datetime1">
              <a:rPr lang="en-US" smtClean="0"/>
              <a:t>8/14/2025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136287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347472"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9A3EA51-69C4-4090-B98A-31CA47A2E35E}"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032179449"/>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E28C5BFC-EF85-4C2B-8809-2F9E7D76A143}"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63977202"/>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7370064"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7370064" cy="22311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48805FF-0F6F-4DB7-B5D6-9BF14E40F716}" type="datetime1">
              <a:rPr lang="en-US" smtClean="0"/>
              <a:t>8/14/2025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6659308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9317736" cy="4453128"/>
          </a:xfrm>
        </p:spPr>
        <p:txBody>
          <a:bodyPr vert="horz" lIns="91440" tIns="45720" rIns="91440" bIns="45720" rtlCol="0" anchor="t">
            <a:normAutofit/>
          </a:bodyPr>
          <a:lstStyle>
            <a:lvl1pPr>
              <a:defRPr lang="en-US" sz="9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965192"/>
            <a:ext cx="5431536" cy="128930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46633933-AD95-42CF-A390-A7073FD506A1}"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2498362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4427554"/>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CD50E307-C64C-483A-9485-A61D01D72197}"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79650910"/>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93208"/>
            <a:ext cx="5669280" cy="1161288"/>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8BC36CA3-7064-4E52-B24E-E3CC37B36CB8}" type="datetime1">
              <a:rPr lang="en-US" smtClean="0"/>
              <a:t>8/14/2025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35371564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bg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7772400" cy="4562856"/>
          </a:xfrm>
        </p:spPr>
        <p:txBody>
          <a:bodyPr anchor="b">
            <a:normAutofit/>
          </a:bodyPr>
          <a:lstStyle>
            <a:lvl1pPr>
              <a:defRPr sz="8000">
                <a:solidFill>
                  <a:schemeClr val="tx2"/>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2"/>
                </a:solidFill>
              </a:defRPr>
            </a:lvl1pPr>
          </a:lstStyle>
          <a:p>
            <a:fld id="{333F469A-9BA4-41D9-A358-7174319CB857}" type="datetime1">
              <a:rPr lang="en-US" smtClean="0"/>
              <a:t>8/14/2025</a:t>
            </a:fld>
            <a:endParaRPr lang="en-US"/>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42237630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519672"/>
            <a:ext cx="2843784" cy="338328"/>
          </a:xfrm>
          <a:prstGeom prst="rect">
            <a:avLst/>
          </a:prstGeom>
        </p:spPr>
        <p:txBody>
          <a:bodyPr vert="horz" lIns="91440" tIns="45720" rIns="91440" bIns="45720" rtlCol="0" anchor="ctr"/>
          <a:lstStyle>
            <a:lvl1pPr algn="l">
              <a:defRPr sz="800">
                <a:solidFill>
                  <a:schemeClr val="tx1"/>
                </a:solidFill>
              </a:defRPr>
            </a:lvl1pPr>
          </a:lstStyle>
          <a:p>
            <a:fld id="{E9D380B3-E270-4064-8D13-292A875F6C31}" type="datetime1">
              <a:rPr lang="en-US" smtClean="0"/>
              <a:t>8/14/2025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60536" y="6519672"/>
            <a:ext cx="2642616"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75720" y="6519672"/>
            <a:ext cx="457200" cy="338328"/>
          </a:xfrm>
          <a:prstGeom prst="rect">
            <a:avLst/>
          </a:prstGeom>
        </p:spPr>
        <p:txBody>
          <a:bodyPr vert="horz" lIns="91440" tIns="45720" rIns="91440" bIns="45720" rtlCol="0" anchor="ctr"/>
          <a:lstStyle>
            <a:lvl1pPr algn="r">
              <a:defRPr sz="800">
                <a:solidFill>
                  <a:schemeClr val="tx1"/>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3902450"/>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 id="2147483678" r:id="rId28"/>
    <p:sldLayoutId id="2147483679" r:id="rId29"/>
    <p:sldLayoutId id="2147483680" r:id="rId30"/>
    <p:sldLayoutId id="2147483681" r:id="rId31"/>
    <p:sldLayoutId id="2147483682" r:id="rId32"/>
    <p:sldLayoutId id="2147483683" r:id="rId33"/>
    <p:sldLayoutId id="2147483684" r:id="rId34"/>
    <p:sldLayoutId id="2147483685" r:id="rId35"/>
    <p:sldLayoutId id="2147483686" r:id="rId36"/>
    <p:sldLayoutId id="2147483687" r:id="rId37"/>
    <p:sldLayoutId id="2147483688" r:id="rId38"/>
    <p:sldLayoutId id="2147483689" r:id="rId39"/>
    <p:sldLayoutId id="2147483690" r:id="rId40"/>
    <p:sldLayoutId id="2147483691" r:id="rId41"/>
    <p:sldLayoutId id="2147483692" r:id="rId42"/>
    <p:sldLayoutId id="2147483693" r:id="rId43"/>
    <p:sldLayoutId id="2147483694" r:id="rId44"/>
    <p:sldLayoutId id="2147483695" r:id="rId45"/>
    <p:sldLayoutId id="2147483696" r:id="rId46"/>
    <p:sldLayoutId id="2147483697" r:id="rId47"/>
    <p:sldLayoutId id="2147483698" r:id="rId48"/>
    <p:sldLayoutId id="2147483699" r:id="rId49"/>
    <p:sldLayoutId id="2147483700" r:id="rId50"/>
    <p:sldLayoutId id="2147483701" r:id="rId51"/>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93AB0-FD5B-B621-DF65-6FD48956E61B}"/>
              </a:ext>
            </a:extLst>
          </p:cNvPr>
          <p:cNvSpPr>
            <a:spLocks noGrp="1"/>
          </p:cNvSpPr>
          <p:nvPr>
            <p:ph type="ctrTitle"/>
          </p:nvPr>
        </p:nvSpPr>
        <p:spPr>
          <a:xfrm>
            <a:off x="429768" y="5276088"/>
            <a:ext cx="11347704" cy="786384"/>
          </a:xfrm>
        </p:spPr>
        <p:txBody>
          <a:bodyPr anchor="b">
            <a:normAutofit/>
          </a:bodyPr>
          <a:lstStyle/>
          <a:p>
            <a:r>
              <a:rPr lang="en-US" dirty="0"/>
              <a:t>JORNADA EN LA GRACIA</a:t>
            </a:r>
          </a:p>
        </p:txBody>
      </p:sp>
      <p:sp>
        <p:nvSpPr>
          <p:cNvPr id="3" name="Subtitle 2">
            <a:extLst>
              <a:ext uri="{FF2B5EF4-FFF2-40B4-BE49-F238E27FC236}">
                <a16:creationId xmlns:a16="http://schemas.microsoft.com/office/drawing/2014/main" id="{1237A3DD-EDF3-F95C-E72F-753F673825A4}"/>
              </a:ext>
            </a:extLst>
          </p:cNvPr>
          <p:cNvSpPr>
            <a:spLocks noGrp="1"/>
          </p:cNvSpPr>
          <p:nvPr>
            <p:ph type="subTitle" idx="1"/>
          </p:nvPr>
        </p:nvSpPr>
        <p:spPr>
          <a:xfrm>
            <a:off x="429768" y="5980176"/>
            <a:ext cx="11347704" cy="530352"/>
          </a:xfrm>
        </p:spPr>
        <p:txBody>
          <a:bodyPr>
            <a:normAutofit/>
          </a:bodyPr>
          <a:lstStyle/>
          <a:p>
            <a:r>
              <a:rPr lang="en-US" dirty="0"/>
              <a:t>LECCION 1</a:t>
            </a:r>
          </a:p>
        </p:txBody>
      </p:sp>
      <p:sp>
        <p:nvSpPr>
          <p:cNvPr id="8" name="Picture Placeholder 3">
            <a:extLst>
              <a:ext uri="{FF2B5EF4-FFF2-40B4-BE49-F238E27FC236}">
                <a16:creationId xmlns:a16="http://schemas.microsoft.com/office/drawing/2014/main" id="{713B699C-2F7B-60D1-C766-3A3597153B87}"/>
              </a:ext>
            </a:extLst>
          </p:cNvPr>
          <p:cNvSpPr>
            <a:spLocks noGrp="1"/>
          </p:cNvSpPr>
          <p:nvPr>
            <p:ph type="pic" sz="quarter" idx="13"/>
          </p:nvPr>
        </p:nvSpPr>
        <p:spPr>
          <a:xfrm>
            <a:off x="342901" y="343038"/>
            <a:ext cx="11506200" cy="4792766"/>
          </a:xfrm>
        </p:spPr>
        <p:txBody>
          <a:bodyPr/>
          <a:lstStyle/>
          <a:p>
            <a:endParaRPr lang="en-US"/>
          </a:p>
        </p:txBody>
      </p:sp>
    </p:spTree>
    <p:extLst>
      <p:ext uri="{BB962C8B-B14F-4D97-AF65-F5344CB8AC3E}">
        <p14:creationId xmlns:p14="http://schemas.microsoft.com/office/powerpoint/2010/main" val="297206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C24BE-5765-9690-7631-23891D9678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4FD94A-D6CA-AD15-CC71-14502C5F3152}"/>
              </a:ext>
            </a:extLst>
          </p:cNvPr>
          <p:cNvSpPr>
            <a:spLocks noGrp="1"/>
          </p:cNvSpPr>
          <p:nvPr>
            <p:ph idx="1"/>
          </p:nvPr>
        </p:nvSpPr>
        <p:spPr>
          <a:xfrm>
            <a:off x="436732" y="512041"/>
            <a:ext cx="11318536" cy="5779901"/>
          </a:xfrm>
        </p:spPr>
        <p:txBody>
          <a:bodyPr>
            <a:noAutofit/>
          </a:bodyPr>
          <a:lstStyle/>
          <a:p>
            <a:pPr marL="0" indent="0">
              <a:buNone/>
            </a:pPr>
            <a:r>
              <a:rPr lang="es-ES" sz="4000" b="1" dirty="0"/>
              <a:t>La gracia es una invitación a dar un paso hacia un nuevo estilo de vida</a:t>
            </a:r>
          </a:p>
          <a:p>
            <a:pPr marL="0" indent="0">
              <a:buNone/>
            </a:pPr>
            <a:endParaRPr lang="es-ES" sz="4000" b="1" noProof="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¿En que manera siguiendo el nuevo camino, hablando la verdad y practicando las cosas que le agradan a Dios se convierte en un nuevo estilo de vida?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4620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15FFE-EBD3-14E1-55EF-427978505FF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0DE1A0-2919-A6D2-B743-AF4BCE5A9907}"/>
              </a:ext>
            </a:extLst>
          </p:cNvPr>
          <p:cNvSpPr>
            <a:spLocks noGrp="1"/>
          </p:cNvSpPr>
          <p:nvPr>
            <p:ph idx="1"/>
          </p:nvPr>
        </p:nvSpPr>
        <p:spPr>
          <a:xfrm>
            <a:off x="429768" y="174171"/>
            <a:ext cx="11318536" cy="6087733"/>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una invitación a salir de donde hemos estado y adentrarnos en la historia de hacia dónde nos lleva Jesús</a:t>
            </a:r>
            <a:r>
              <a:rPr lang="es-ES" sz="4000" dirty="0">
                <a:latin typeface="Times New Roman" panose="02020603050405020304" pitchFamily="18" charset="0"/>
                <a:cs typeface="Times New Roman" panose="02020603050405020304" pitchFamily="18" charset="0"/>
              </a:rPr>
              <a:t>.  </a:t>
            </a:r>
          </a:p>
          <a:p>
            <a:pPr marL="0" indent="0">
              <a:buNone/>
            </a:pPr>
            <a:endParaRPr lang="es-ES" sz="4000" noProof="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En una escala del 1 al 10 donde se encuentra usted en su vida hacia donde Jesus quiere que usted este (10 es el mas alto). Recuerde no es donde usted quiere estar sino mas bien donde usted esta en la actualidad.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3325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16DC1-FAE4-9706-2509-88E42106F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27FB3-D46A-BE6D-6761-4AE95F85F9B9}"/>
              </a:ext>
            </a:extLst>
          </p:cNvPr>
          <p:cNvSpPr>
            <a:spLocks noGrp="1"/>
          </p:cNvSpPr>
          <p:nvPr>
            <p:ph type="title"/>
          </p:nvPr>
        </p:nvSpPr>
        <p:spPr>
          <a:xfrm>
            <a:off x="429768" y="283464"/>
            <a:ext cx="10652760" cy="761565"/>
          </a:xfrm>
        </p:spPr>
        <p:txBody>
          <a:bodyPr>
            <a:noAutofit/>
          </a:bodyPr>
          <a:lstStyle/>
          <a:p>
            <a:pPr algn="ctr"/>
            <a:r>
              <a:rPr lang="es-ES" sz="4000" dirty="0"/>
              <a:t>La gracia nos llama a seguir a Jesús </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36A8FA7-23D8-9810-5BD8-1B1E9DDA2045}"/>
              </a:ext>
            </a:extLst>
          </p:cNvPr>
          <p:cNvSpPr>
            <a:spLocks noGrp="1"/>
          </p:cNvSpPr>
          <p:nvPr>
            <p:ph idx="1"/>
          </p:nvPr>
        </p:nvSpPr>
        <p:spPr>
          <a:xfrm>
            <a:off x="429768" y="1469985"/>
            <a:ext cx="11318536" cy="4791919"/>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Jesús era un viajero, siempre andaba en marcha, viajando por las carreteras y caminos de la vida. </a:t>
            </a:r>
          </a:p>
          <a:p>
            <a:pPr marL="0" indent="0">
              <a:buNone/>
            </a:pPr>
            <a:endParaRPr lang="es-ES" sz="4000" b="1" noProof="0" dirty="0">
              <a:latin typeface="Times New Roman" panose="02020603050405020304" pitchFamily="18" charset="0"/>
              <a:cs typeface="Times New Roman" panose="02020603050405020304" pitchFamily="18" charset="0"/>
            </a:endParaRPr>
          </a:p>
          <a:p>
            <a:pPr marL="0" indent="0">
              <a:buNone/>
            </a:pPr>
            <a:r>
              <a:rPr lang="es-MX" sz="4000" noProof="0" dirty="0">
                <a:latin typeface="Times New Roman" panose="02020603050405020304" pitchFamily="18" charset="0"/>
                <a:cs typeface="Times New Roman" panose="02020603050405020304" pitchFamily="18" charset="0"/>
              </a:rPr>
              <a:t>Que tan cerca esta usted es ser como Jesus?</a:t>
            </a:r>
          </a:p>
        </p:txBody>
      </p:sp>
    </p:spTree>
    <p:extLst>
      <p:ext uri="{BB962C8B-B14F-4D97-AF65-F5344CB8AC3E}">
        <p14:creationId xmlns:p14="http://schemas.microsoft.com/office/powerpoint/2010/main" val="502247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B65EE-5AFF-B4C8-B5BF-3B4A7405F34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A545E9-AE4C-6CEC-133D-05C15D44354A}"/>
              </a:ext>
            </a:extLst>
          </p:cNvPr>
          <p:cNvSpPr>
            <a:spLocks noGrp="1"/>
          </p:cNvSpPr>
          <p:nvPr>
            <p:ph idx="1"/>
          </p:nvPr>
        </p:nvSpPr>
        <p:spPr>
          <a:xfrm>
            <a:off x="436732" y="424956"/>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presencia de Jesús era atractiva </a:t>
            </a:r>
          </a:p>
          <a:p>
            <a:pPr marL="0" indent="0">
              <a:buNone/>
            </a:pPr>
            <a:endParaRPr lang="es-ES" sz="4000" noProof="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En que sentido la presencia de Jesus era atractiva si muchos se oponían a el.</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1127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7D57B-1001-E7B7-9621-4409D28A8C6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DCD760-B031-0D8D-4EFE-5D3880DEBE81}"/>
              </a:ext>
            </a:extLst>
          </p:cNvPr>
          <p:cNvSpPr>
            <a:spLocks noGrp="1"/>
          </p:cNvSpPr>
          <p:nvPr>
            <p:ph idx="1"/>
          </p:nvPr>
        </p:nvSpPr>
        <p:spPr>
          <a:xfrm>
            <a:off x="436732" y="293914"/>
            <a:ext cx="11318536" cy="6183086"/>
          </a:xfrm>
        </p:spPr>
        <p:txBody>
          <a:bodyPr>
            <a:noAutofit/>
          </a:bodyPr>
          <a:lstStyle/>
          <a:p>
            <a:pPr marL="0" indent="0">
              <a:buNone/>
            </a:pPr>
            <a:r>
              <a:rPr lang="es-ES" sz="4000" dirty="0"/>
              <a:t>Jesús fue la encarnación de Dios en misión.</a:t>
            </a:r>
            <a:r>
              <a:rPr lang="es-MX" sz="4000" dirty="0">
                <a:latin typeface="Times New Roman" panose="02020603050405020304" pitchFamily="18" charset="0"/>
                <a:cs typeface="Times New Roman" panose="02020603050405020304" pitchFamily="18" charset="0"/>
              </a:rPr>
              <a:t> </a:t>
            </a:r>
            <a:r>
              <a:rPr lang="es-ES" sz="4000" dirty="0">
                <a:latin typeface="Times New Roman" panose="02020603050405020304" pitchFamily="18" charset="0"/>
                <a:cs typeface="Times New Roman" panose="02020603050405020304" pitchFamily="18" charset="0"/>
              </a:rPr>
              <a:t>En Jesús, Dios sale a caminar. Cuando Dios sale a caminar, provoca mucha intriga, reflexión, curiosidad y tanta atracción que las personas no pueden mantenerse a la distancia; tienen que acercarse y tener un contacto personal.</a:t>
            </a:r>
          </a:p>
          <a:p>
            <a:pPr marL="0" indent="0">
              <a:buNone/>
            </a:pPr>
            <a:endParaRPr lang="es-ES" sz="4000" dirty="0">
              <a:latin typeface="Times New Roman" panose="02020603050405020304" pitchFamily="18" charset="0"/>
              <a:cs typeface="Times New Roman" panose="02020603050405020304" pitchFamily="18" charset="0"/>
            </a:endParaRPr>
          </a:p>
          <a:p>
            <a:pPr marL="0" indent="0">
              <a:buNone/>
            </a:pPr>
            <a:r>
              <a:rPr lang="es-ES" sz="4000" noProof="0" dirty="0">
                <a:latin typeface="Times New Roman" panose="02020603050405020304" pitchFamily="18" charset="0"/>
                <a:cs typeface="Times New Roman" panose="02020603050405020304" pitchFamily="18" charset="0"/>
              </a:rPr>
              <a:t>¿En que manera Dios se ha presentado a usted?</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944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DE3F6-D55E-8960-F4E2-5A19BE4694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78ECEA-AB54-78BD-0228-454A85ED6D8A}"/>
              </a:ext>
            </a:extLst>
          </p:cNvPr>
          <p:cNvSpPr>
            <a:spLocks noGrp="1"/>
          </p:cNvSpPr>
          <p:nvPr>
            <p:ph idx="1"/>
          </p:nvPr>
        </p:nvSpPr>
        <p:spPr>
          <a:xfrm>
            <a:off x="436732" y="157843"/>
            <a:ext cx="11318536" cy="6542314"/>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Lo que la gente ve en Jesús es el favor cautivador y la fidelidad de Dios ejemplificados en la vida muy concreta de Jesús</a:t>
            </a:r>
            <a:r>
              <a:rPr lang="es-ES" sz="4000" dirty="0">
                <a:latin typeface="Times New Roman" panose="02020603050405020304" pitchFamily="18" charset="0"/>
                <a:cs typeface="Times New Roman" panose="02020603050405020304" pitchFamily="18" charset="0"/>
              </a:rPr>
              <a:t>.  </a:t>
            </a:r>
          </a:p>
          <a:p>
            <a:pPr marL="0" indent="0">
              <a:buNone/>
            </a:pPr>
            <a:endParaRPr lang="es-ES" sz="4000" noProof="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¿Cuando usted se acerco a Jesus que fue lo mas que le atrajo a el?</a:t>
            </a:r>
          </a:p>
          <a:p>
            <a:pPr marL="0" indent="0">
              <a:buNone/>
            </a:pPr>
            <a:r>
              <a:rPr lang="es-ES" sz="4000" dirty="0">
                <a:latin typeface="Times New Roman" panose="02020603050405020304" pitchFamily="18" charset="0"/>
                <a:cs typeface="Times New Roman" panose="02020603050405020304" pitchFamily="18" charset="0"/>
              </a:rPr>
              <a:t>¿Qué le ha parecido atractivo acerca de la vida de Jesús?</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8373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669D3-0F5A-5118-AE64-AE33096A7D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6B6472-E5B6-AF15-4720-07E11A92FFCF}"/>
              </a:ext>
            </a:extLst>
          </p:cNvPr>
          <p:cNvSpPr>
            <a:spLocks noGrp="1"/>
          </p:cNvSpPr>
          <p:nvPr>
            <p:ph type="title"/>
          </p:nvPr>
        </p:nvSpPr>
        <p:spPr>
          <a:xfrm>
            <a:off x="429768" y="283464"/>
            <a:ext cx="10652760" cy="750679"/>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 1. Vengan y vean  </a:t>
            </a:r>
          </a:p>
        </p:txBody>
      </p:sp>
      <p:sp>
        <p:nvSpPr>
          <p:cNvPr id="3" name="Content Placeholder 2">
            <a:extLst>
              <a:ext uri="{FF2B5EF4-FFF2-40B4-BE49-F238E27FC236}">
                <a16:creationId xmlns:a16="http://schemas.microsoft.com/office/drawing/2014/main" id="{20AD4BFB-27A6-AD5E-59CD-1913BA20CE2D}"/>
              </a:ext>
            </a:extLst>
          </p:cNvPr>
          <p:cNvSpPr>
            <a:spLocks noGrp="1"/>
          </p:cNvSpPr>
          <p:nvPr>
            <p:ph idx="1"/>
          </p:nvPr>
        </p:nvSpPr>
        <p:spPr>
          <a:xfrm>
            <a:off x="429768" y="1252271"/>
            <a:ext cx="11318536" cy="5159415"/>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nos encuentra en el camino de la vida con la invitación “Vengan y vean</a:t>
            </a:r>
            <a:r>
              <a:rPr lang="es-ES" sz="4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ellos querían saber un poco más sobre el destino.</a:t>
            </a:r>
            <a:r>
              <a:rPr lang="es-ES" sz="4000" dirty="0">
                <a:latin typeface="Times New Roman" panose="02020603050405020304" pitchFamily="18" charset="0"/>
                <a:cs typeface="Times New Roman" panose="02020603050405020304" pitchFamily="18" charset="0"/>
              </a:rPr>
              <a:t>  </a:t>
            </a:r>
          </a:p>
          <a:p>
            <a:pPr marL="0" indent="0">
              <a:buNone/>
            </a:pPr>
            <a:r>
              <a:rPr lang="es-ES" sz="4000" noProof="0" dirty="0">
                <a:latin typeface="Times New Roman" panose="02020603050405020304" pitchFamily="18" charset="0"/>
                <a:cs typeface="Times New Roman" panose="02020603050405020304" pitchFamily="18" charset="0"/>
              </a:rPr>
              <a:t>¿Que le impacta a usted sobre el deseo que tenían los discípulos?</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176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8BFED-7601-9128-564F-BC9B9D5AA4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759514-A40C-BF6D-B686-40B24F261657}"/>
              </a:ext>
            </a:extLst>
          </p:cNvPr>
          <p:cNvSpPr>
            <a:spLocks noGrp="1"/>
          </p:cNvSpPr>
          <p:nvPr>
            <p:ph idx="1"/>
          </p:nvPr>
        </p:nvSpPr>
        <p:spPr>
          <a:xfrm>
            <a:off x="436732" y="555585"/>
            <a:ext cx="11318536" cy="5322701"/>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Jesús pareciera dar a entender que este sendero en la gracia es tan atractivo que el simplemente venir, probar y pasar un tiempo adecuado, será suficiente para despertar el deseo en las personas a profundizar más</a:t>
            </a:r>
            <a:r>
              <a:rPr lang="es-ES" sz="4000" dirty="0">
                <a:latin typeface="Times New Roman" panose="02020603050405020304" pitchFamily="18" charset="0"/>
                <a:cs typeface="Times New Roman" panose="02020603050405020304" pitchFamily="18" charset="0"/>
              </a:rPr>
              <a:t>.</a:t>
            </a:r>
          </a:p>
          <a:p>
            <a:pPr marL="0" indent="0">
              <a:buNone/>
            </a:pPr>
            <a:r>
              <a:rPr lang="es-ES" sz="4000" dirty="0">
                <a:latin typeface="Times New Roman" panose="02020603050405020304" pitchFamily="18" charset="0"/>
                <a:cs typeface="Times New Roman" panose="02020603050405020304" pitchFamily="18" charset="0"/>
              </a:rPr>
              <a:t>Explique esa declaración.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9125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40DF2-4BE5-7F57-7D2D-CADA340B2C2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1F62F2-2FFD-0FE5-622C-E4552A49CD30}"/>
              </a:ext>
            </a:extLst>
          </p:cNvPr>
          <p:cNvSpPr>
            <a:spLocks noGrp="1"/>
          </p:cNvSpPr>
          <p:nvPr>
            <p:ph idx="1"/>
          </p:nvPr>
        </p:nvSpPr>
        <p:spPr>
          <a:xfrm>
            <a:off x="429768" y="217715"/>
            <a:ext cx="11318536" cy="6044190"/>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Jesús parecía que estaba menos preocupado por el destino y mucho más interesado en el viaje</a:t>
            </a:r>
            <a:r>
              <a:rPr lang="es-ES" sz="4000" dirty="0">
                <a:latin typeface="Times New Roman" panose="02020603050405020304" pitchFamily="18" charset="0"/>
                <a:cs typeface="Times New Roman" panose="02020603050405020304" pitchFamily="18" charset="0"/>
              </a:rPr>
              <a:t>.  </a:t>
            </a:r>
          </a:p>
          <a:p>
            <a:pPr marL="0" indent="0">
              <a:buNone/>
            </a:pPr>
            <a:endParaRPr lang="es-ES" sz="4000" noProof="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Explique la </a:t>
            </a:r>
            <a:r>
              <a:rPr lang="es-ES" sz="4000" dirty="0" err="1">
                <a:latin typeface="Times New Roman" panose="02020603050405020304" pitchFamily="18" charset="0"/>
                <a:cs typeface="Times New Roman" panose="02020603050405020304" pitchFamily="18" charset="0"/>
              </a:rPr>
              <a:t>declaracion</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9714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EA463-C1DF-5447-E707-5DE8C649A2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00D54C-2732-945F-5F98-434C1B182AE4}"/>
              </a:ext>
            </a:extLst>
          </p:cNvPr>
          <p:cNvSpPr>
            <a:spLocks noGrp="1"/>
          </p:cNvSpPr>
          <p:nvPr>
            <p:ph type="title"/>
          </p:nvPr>
        </p:nvSpPr>
        <p:spPr>
          <a:xfrm>
            <a:off x="429768" y="283464"/>
            <a:ext cx="10652760" cy="826879"/>
          </a:xfrm>
        </p:spPr>
        <p:txBody>
          <a:bodyPr>
            <a:noAutofit/>
          </a:bodyPr>
          <a:lstStyle/>
          <a:p>
            <a:pPr algn="ctr"/>
            <a:r>
              <a:rPr lang="es-MX" sz="4000" dirty="0">
                <a:latin typeface="Times New Roman" panose="02020603050405020304" pitchFamily="18" charset="0"/>
                <a:cs typeface="Times New Roman" panose="02020603050405020304" pitchFamily="18" charset="0"/>
              </a:rPr>
              <a:t>2. </a:t>
            </a:r>
            <a:r>
              <a:rPr lang="es-MX" sz="4000" dirty="0" err="1">
                <a:latin typeface="Times New Roman" panose="02020603050405020304" pitchFamily="18" charset="0"/>
                <a:cs typeface="Times New Roman" panose="02020603050405020304" pitchFamily="18" charset="0"/>
              </a:rPr>
              <a:t>Sigame</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482BCFE5-9379-C717-4F58-9C6C23C1C376}"/>
              </a:ext>
            </a:extLst>
          </p:cNvPr>
          <p:cNvSpPr>
            <a:spLocks noGrp="1"/>
          </p:cNvSpPr>
          <p:nvPr>
            <p:ph idx="1"/>
          </p:nvPr>
        </p:nvSpPr>
        <p:spPr>
          <a:xfrm>
            <a:off x="429768" y="1469985"/>
            <a:ext cx="11318536" cy="4791919"/>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Al pasar suficiente tiempo con Jesús la gracia nos encontrará de una nueva manera</a:t>
            </a:r>
            <a:r>
              <a:rPr lang="es-ES" sz="4000" dirty="0">
                <a:latin typeface="Times New Roman" panose="02020603050405020304" pitchFamily="18" charset="0"/>
                <a:cs typeface="Times New Roman" panose="02020603050405020304" pitchFamily="18" charset="0"/>
              </a:rPr>
              <a:t>.  </a:t>
            </a:r>
          </a:p>
          <a:p>
            <a:pPr marL="0" indent="0">
              <a:buNone/>
            </a:pPr>
            <a:endParaRPr lang="es-ES" sz="4000" noProof="0" dirty="0">
              <a:latin typeface="Times New Roman" panose="02020603050405020304" pitchFamily="18" charset="0"/>
              <a:cs typeface="Times New Roman" panose="02020603050405020304" pitchFamily="18" charset="0"/>
            </a:endParaRPr>
          </a:p>
          <a:p>
            <a:pPr marL="0" indent="0">
              <a:buNone/>
            </a:pPr>
            <a:r>
              <a:rPr lang="es-ES" sz="4000" noProof="0" dirty="0">
                <a:latin typeface="Times New Roman" panose="02020603050405020304" pitchFamily="18" charset="0"/>
                <a:cs typeface="Times New Roman" panose="02020603050405020304" pitchFamily="18" charset="0"/>
              </a:rPr>
              <a:t>¿Como pasando tiempo con Jesus experimentamos una nueva manera de ser?</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6668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FCAC6-AD86-82D3-5874-6FFEFDE8A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B39EC-B385-6F15-4F79-A8FBECD625C2}"/>
              </a:ext>
            </a:extLst>
          </p:cNvPr>
          <p:cNvSpPr>
            <a:spLocks noGrp="1"/>
          </p:cNvSpPr>
          <p:nvPr>
            <p:ph type="title"/>
          </p:nvPr>
        </p:nvSpPr>
        <p:spPr>
          <a:xfrm>
            <a:off x="429768" y="283464"/>
            <a:ext cx="10652760" cy="1186521"/>
          </a:xfrm>
        </p:spPr>
        <p:txBody>
          <a:bodyPr>
            <a:noAutofit/>
          </a:bodyPr>
          <a:lstStyle/>
          <a:p>
            <a:pPr algn="ctr"/>
            <a:r>
              <a:rPr lang="es-MX" sz="4000" dirty="0">
                <a:latin typeface="Times New Roman" panose="02020603050405020304" pitchFamily="18" charset="0"/>
                <a:cs typeface="Times New Roman" panose="02020603050405020304" pitchFamily="18" charset="0"/>
              </a:rPr>
              <a:t>Analice la declaración del autor y vea cual es su deseo</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FD5617FB-4F47-B98E-19C0-59FA87825D55}"/>
              </a:ext>
            </a:extLst>
          </p:cNvPr>
          <p:cNvSpPr>
            <a:spLocks noGrp="1"/>
          </p:cNvSpPr>
          <p:nvPr>
            <p:ph idx="1"/>
          </p:nvPr>
        </p:nvSpPr>
        <p:spPr>
          <a:xfrm>
            <a:off x="429768" y="1910649"/>
            <a:ext cx="11318536" cy="3036701"/>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Él nos invita a ver la totalidad de nuestra vida como el resultado de un </a:t>
            </a:r>
            <a:r>
              <a:rPr lang="es-ES" sz="4000" b="1" dirty="0">
                <a:latin typeface="Times New Roman" panose="02020603050405020304" pitchFamily="18" charset="0"/>
                <a:cs typeface="Times New Roman" panose="02020603050405020304" pitchFamily="18" charset="0"/>
              </a:rPr>
              <a:t>compromiso consciente y voluntario </a:t>
            </a:r>
            <a:r>
              <a:rPr lang="es-ES" sz="4000" dirty="0">
                <a:latin typeface="Times New Roman" panose="02020603050405020304" pitchFamily="18" charset="0"/>
                <a:cs typeface="Times New Roman" panose="02020603050405020304" pitchFamily="18" charset="0"/>
              </a:rPr>
              <a:t>de recorrer el camino de Jesús que nos lleva a través de muchas intersecciones de gracia.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530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C1527-1186-C3F8-52C5-B3D063472E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15E86-A992-46F8-8DAD-01C919093EB2}"/>
              </a:ext>
            </a:extLst>
          </p:cNvPr>
          <p:cNvSpPr>
            <a:spLocks noGrp="1"/>
          </p:cNvSpPr>
          <p:nvPr>
            <p:ph idx="1"/>
          </p:nvPr>
        </p:nvSpPr>
        <p:spPr>
          <a:xfrm>
            <a:off x="429768" y="1469985"/>
            <a:ext cx="11318536" cy="4791919"/>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es el elemento firme y constante de la </a:t>
            </a:r>
          </a:p>
          <a:p>
            <a:pPr marL="0" indent="0">
              <a:buNone/>
            </a:pPr>
            <a:r>
              <a:rPr lang="es-ES" sz="4000" b="1" dirty="0">
                <a:latin typeface="Times New Roman" panose="02020603050405020304" pitchFamily="18" charset="0"/>
                <a:cs typeface="Times New Roman" panose="02020603050405020304" pitchFamily="18" charset="0"/>
              </a:rPr>
              <a:t>bondad y el favor de Dios, invitándonos, llamándonos, cortejándonos para que lleguemos a la plenitud para la cuál hemos sido creados</a:t>
            </a:r>
            <a:r>
              <a:rPr lang="es-ES" sz="4000" dirty="0">
                <a:latin typeface="Times New Roman" panose="02020603050405020304" pitchFamily="18" charset="0"/>
                <a:cs typeface="Times New Roman" panose="02020603050405020304" pitchFamily="18" charset="0"/>
              </a:rPr>
              <a:t>.  </a:t>
            </a:r>
          </a:p>
          <a:p>
            <a:pPr marL="0" indent="0">
              <a:buNone/>
            </a:pPr>
            <a:r>
              <a:rPr lang="es-ES" sz="4000" noProof="0" dirty="0">
                <a:latin typeface="Times New Roman" panose="02020603050405020304" pitchFamily="18" charset="0"/>
                <a:cs typeface="Times New Roman" panose="02020603050405020304" pitchFamily="18" charset="0"/>
              </a:rPr>
              <a:t>Explique la declaración.</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2794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D9B53-F9F4-8815-057D-65FE4F7D48F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793BF5-4D5E-DE5D-3015-9BC833191DE8}"/>
              </a:ext>
            </a:extLst>
          </p:cNvPr>
          <p:cNvSpPr>
            <a:spLocks noGrp="1"/>
          </p:cNvSpPr>
          <p:nvPr>
            <p:ph idx="1"/>
          </p:nvPr>
        </p:nvSpPr>
        <p:spPr>
          <a:xfrm>
            <a:off x="436732" y="849499"/>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Cuando Jesús dice, </a:t>
            </a:r>
            <a:r>
              <a:rPr lang="es-ES" sz="4000" b="1" dirty="0">
                <a:latin typeface="Times New Roman" panose="02020603050405020304" pitchFamily="18" charset="0"/>
                <a:cs typeface="Times New Roman" panose="02020603050405020304" pitchFamily="18" charset="0"/>
              </a:rPr>
              <a:t>“Sígueme”, aquí es donde experimentamos la “gracia cara”. </a:t>
            </a:r>
          </a:p>
          <a:p>
            <a:pPr marL="0" indent="0">
              <a:buNone/>
            </a:pPr>
            <a:endParaRPr lang="es-ES" sz="4000" b="1" noProof="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Explique la declaración</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3633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C858C-D727-CCCC-C4EA-0021B9C2FC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29C3EF-017A-3167-6C51-320914C94D65}"/>
              </a:ext>
            </a:extLst>
          </p:cNvPr>
          <p:cNvSpPr>
            <a:spLocks noGrp="1"/>
          </p:cNvSpPr>
          <p:nvPr>
            <p:ph idx="1"/>
          </p:nvPr>
        </p:nvSpPr>
        <p:spPr>
          <a:xfrm>
            <a:off x="436732" y="403185"/>
            <a:ext cx="11318536" cy="5888758"/>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Aquí llegamos a reconocer que hemos venido acarreando muchas cargas, a menudo llenas de ídolos y lealtades y aquí es donde nos comenzamos a dar cuenta de que tenemos que despojarnos de esas cosas. A esto le llamamos arrepentimiento. Es la gracia que anticipa la transformación. </a:t>
            </a:r>
          </a:p>
          <a:p>
            <a:pPr marL="0" indent="0">
              <a:buNone/>
            </a:pPr>
            <a:r>
              <a:rPr lang="es-ES" sz="4000" noProof="0" dirty="0">
                <a:latin typeface="Times New Roman" panose="02020603050405020304" pitchFamily="18" charset="0"/>
                <a:cs typeface="Times New Roman" panose="02020603050405020304" pitchFamily="18" charset="0"/>
              </a:rPr>
              <a:t>Explique la diferencia entre arrepentimiento y transformación.</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961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13ACB-749B-1BED-ED9A-F5823A177C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DF55E7-B22F-6D66-9BF9-2C73246AE0A0}"/>
              </a:ext>
            </a:extLst>
          </p:cNvPr>
          <p:cNvSpPr>
            <a:spLocks noGrp="1"/>
          </p:cNvSpPr>
          <p:nvPr>
            <p:ph type="title"/>
          </p:nvPr>
        </p:nvSpPr>
        <p:spPr>
          <a:xfrm>
            <a:off x="429768" y="283464"/>
            <a:ext cx="10652760" cy="815993"/>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3. Serás</a:t>
            </a:r>
          </a:p>
        </p:txBody>
      </p:sp>
      <p:sp>
        <p:nvSpPr>
          <p:cNvPr id="3" name="Content Placeholder 2">
            <a:extLst>
              <a:ext uri="{FF2B5EF4-FFF2-40B4-BE49-F238E27FC236}">
                <a16:creationId xmlns:a16="http://schemas.microsoft.com/office/drawing/2014/main" id="{1E92444E-A425-520F-E081-64A0BB21E43A}"/>
              </a:ext>
            </a:extLst>
          </p:cNvPr>
          <p:cNvSpPr>
            <a:spLocks noGrp="1"/>
          </p:cNvSpPr>
          <p:nvPr>
            <p:ph idx="1"/>
          </p:nvPr>
        </p:nvSpPr>
        <p:spPr>
          <a:xfrm>
            <a:off x="326571" y="1186956"/>
            <a:ext cx="11604172" cy="5300930"/>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transforma nuestra vida a través de la promesa “serás</a:t>
            </a:r>
            <a:r>
              <a:rPr lang="es-ES" sz="4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Cuando pasamos mucho tiempo con Jesús nuestra vida cambiará</a:t>
            </a:r>
            <a:r>
              <a:rPr lang="es-ES" sz="4000" dirty="0">
                <a:latin typeface="Times New Roman" panose="02020603050405020304" pitchFamily="18" charset="0"/>
                <a:cs typeface="Times New Roman" panose="02020603050405020304" pitchFamily="18" charset="0"/>
              </a:rPr>
              <a:t>. </a:t>
            </a:r>
          </a:p>
          <a:p>
            <a:pPr marL="0" indent="0">
              <a:buNone/>
            </a:pPr>
            <a:r>
              <a:rPr lang="es-ES" sz="4000" dirty="0">
                <a:latin typeface="Times New Roman" panose="02020603050405020304" pitchFamily="18" charset="0"/>
                <a:cs typeface="Times New Roman" panose="02020603050405020304" pitchFamily="18" charset="0"/>
              </a:rPr>
              <a:t>¿Ha notado alguna vez que entre más se acercaban a Jesús, mayor era el cambio que experimentaban? ¿Ha notado usted un cambio cuando toma tiempo para estar con Jesus?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844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97D62-B305-DF90-550E-D761698774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03AC03-9645-5E83-BB6A-E2DB6E2653EE}"/>
              </a:ext>
            </a:extLst>
          </p:cNvPr>
          <p:cNvSpPr>
            <a:spLocks noGrp="1"/>
          </p:cNvSpPr>
          <p:nvPr>
            <p:ph idx="1"/>
          </p:nvPr>
        </p:nvSpPr>
        <p:spPr>
          <a:xfrm>
            <a:off x="436732" y="674915"/>
            <a:ext cx="11318536" cy="4931228"/>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Jesús declara: “Serás”. Serás diferente. Serás transformado. Serás mío. </a:t>
            </a:r>
          </a:p>
          <a:p>
            <a:r>
              <a:rPr lang="es-ES" sz="4000" dirty="0">
                <a:latin typeface="Times New Roman" panose="02020603050405020304" pitchFamily="18" charset="0"/>
                <a:cs typeface="Times New Roman" panose="02020603050405020304" pitchFamily="18" charset="0"/>
              </a:rPr>
              <a:t>¿Qué ha cambiado en su vida desde que fue recibido por la gracia de Dios? </a:t>
            </a:r>
          </a:p>
          <a:p>
            <a:pPr marL="0" indent="0">
              <a:buNone/>
            </a:pPr>
            <a:r>
              <a:rPr lang="es-ES" sz="4000" dirty="0">
                <a:latin typeface="Times New Roman" panose="02020603050405020304" pitchFamily="18" charset="0"/>
                <a:cs typeface="Times New Roman" panose="02020603050405020304" pitchFamily="18" charset="0"/>
              </a:rPr>
              <a:t>• ¿Qué aspectos imagina que Dios aún pueda estar obrando en su vida por la gracia de Dios? </a:t>
            </a:r>
            <a:endParaRPr lang="es-MX"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0390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93C4F-95F8-FEB5-C039-20CC3A7774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CE927E-6C4F-8468-5387-866D70B32064}"/>
              </a:ext>
            </a:extLst>
          </p:cNvPr>
          <p:cNvSpPr>
            <a:spLocks noGrp="1"/>
          </p:cNvSpPr>
          <p:nvPr>
            <p:ph idx="1"/>
          </p:nvPr>
        </p:nvSpPr>
        <p:spPr>
          <a:xfrm>
            <a:off x="429768" y="195943"/>
            <a:ext cx="11318536" cy="6065961"/>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Este cambio no es un acto de su voluntad. </a:t>
            </a:r>
            <a:r>
              <a:rPr lang="es-ES" sz="4000" b="1" dirty="0">
                <a:latin typeface="Times New Roman" panose="02020603050405020304" pitchFamily="18" charset="0"/>
                <a:cs typeface="Times New Roman" panose="02020603050405020304" pitchFamily="18" charset="0"/>
              </a:rPr>
              <a:t>Es la gracia que desciende hasta lo profundo de su interior y lo transforma de adentro hacia afuera. La gracia lo hará diferente, no es moralismo o modificación de comportamiento</a:t>
            </a:r>
            <a:r>
              <a:rPr lang="es-ES" sz="4000" dirty="0">
                <a:latin typeface="Times New Roman" panose="02020603050405020304" pitchFamily="18" charset="0"/>
                <a:cs typeface="Times New Roman" panose="02020603050405020304" pitchFamily="18" charset="0"/>
              </a:rPr>
              <a:t>. </a:t>
            </a:r>
          </a:p>
          <a:p>
            <a:pPr marL="0" indent="0">
              <a:buNone/>
            </a:pPr>
            <a:endParaRPr lang="es-ES" sz="4000" b="1" noProof="0" dirty="0">
              <a:latin typeface="Times New Roman" panose="02020603050405020304" pitchFamily="18" charset="0"/>
              <a:cs typeface="Times New Roman" panose="02020603050405020304" pitchFamily="18" charset="0"/>
            </a:endParaRPr>
          </a:p>
          <a:p>
            <a:pPr marL="0" indent="0">
              <a:buNone/>
            </a:pPr>
            <a:r>
              <a:rPr lang="es-ES" sz="4000" dirty="0">
                <a:latin typeface="Times New Roman" panose="02020603050405020304" pitchFamily="18" charset="0"/>
                <a:cs typeface="Times New Roman" panose="02020603050405020304" pitchFamily="18" charset="0"/>
              </a:rPr>
              <a:t>Explique la declaración.</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374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587AA-FC4F-B413-D712-93A1698146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7A42BC-EB85-82ED-3D07-05FDB4B27D22}"/>
              </a:ext>
            </a:extLst>
          </p:cNvPr>
          <p:cNvSpPr>
            <a:spLocks noGrp="1"/>
          </p:cNvSpPr>
          <p:nvPr>
            <p:ph idx="1"/>
          </p:nvPr>
        </p:nvSpPr>
        <p:spPr>
          <a:xfrm>
            <a:off x="436732" y="348757"/>
            <a:ext cx="11318536" cy="5921414"/>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nos envía a ser testigos y embajadores con el mandamiento “Vayan y hagan”. </a:t>
            </a:r>
            <a:r>
              <a:rPr lang="es-ES" sz="4000" dirty="0">
                <a:latin typeface="Times New Roman" panose="02020603050405020304" pitchFamily="18" charset="0"/>
                <a:cs typeface="Times New Roman" panose="02020603050405020304" pitchFamily="18" charset="0"/>
              </a:rPr>
              <a:t> </a:t>
            </a:r>
          </a:p>
          <a:p>
            <a:pPr marL="0" indent="0">
              <a:buNone/>
            </a:pPr>
            <a:r>
              <a:rPr lang="es-MX" sz="4000" dirty="0">
                <a:latin typeface="Times New Roman" panose="02020603050405020304" pitchFamily="18" charset="0"/>
                <a:cs typeface="Times New Roman" panose="02020603050405020304" pitchFamily="18" charset="0"/>
              </a:rPr>
              <a:t>Explique la dinámica de la gracia:</a:t>
            </a:r>
          </a:p>
          <a:p>
            <a:pPr marL="0" indent="0">
              <a:buNone/>
            </a:pPr>
            <a:r>
              <a:rPr lang="es-MX" sz="4000" noProof="0" dirty="0">
                <a:latin typeface="Times New Roman" panose="02020603050405020304" pitchFamily="18" charset="0"/>
                <a:cs typeface="Times New Roman" panose="02020603050405020304" pitchFamily="18" charset="0"/>
              </a:rPr>
              <a:t>Ven y ve</a:t>
            </a:r>
          </a:p>
          <a:p>
            <a:pPr marL="0" indent="0">
              <a:buNone/>
            </a:pPr>
            <a:r>
              <a:rPr lang="es-MX" sz="4000" dirty="0">
                <a:latin typeface="Times New Roman" panose="02020603050405020304" pitchFamily="18" charset="0"/>
                <a:cs typeface="Times New Roman" panose="02020603050405020304" pitchFamily="18" charset="0"/>
              </a:rPr>
              <a:t>Sígueme</a:t>
            </a:r>
          </a:p>
          <a:p>
            <a:pPr marL="0" indent="0">
              <a:buNone/>
            </a:pPr>
            <a:r>
              <a:rPr lang="es-MX" sz="4000" dirty="0" err="1">
                <a:latin typeface="Times New Roman" panose="02020603050405020304" pitchFamily="18" charset="0"/>
                <a:cs typeface="Times New Roman" panose="02020603050405020304" pitchFamily="18" charset="0"/>
              </a:rPr>
              <a:t>Seras</a:t>
            </a:r>
            <a:endParaRPr lang="es-MX" sz="4000" dirty="0">
              <a:latin typeface="Times New Roman" panose="02020603050405020304" pitchFamily="18" charset="0"/>
              <a:cs typeface="Times New Roman" panose="02020603050405020304" pitchFamily="18" charset="0"/>
            </a:endParaRPr>
          </a:p>
          <a:p>
            <a:pPr marL="0" indent="0">
              <a:buNone/>
            </a:pPr>
            <a:r>
              <a:rPr lang="es-MX" sz="4000" dirty="0">
                <a:latin typeface="Times New Roman" panose="02020603050405020304" pitchFamily="18" charset="0"/>
                <a:cs typeface="Times New Roman" panose="02020603050405020304" pitchFamily="18" charset="0"/>
              </a:rPr>
              <a:t>Haz</a:t>
            </a:r>
          </a:p>
          <a:p>
            <a:pPr marL="0" indent="0">
              <a:buNone/>
            </a:pPr>
            <a:endParaRPr lang="es-ES"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40449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66F38-DF75-6105-900E-0D2B6003BEC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D5AD80-5F1D-8DF8-E6E6-01E51891BA33}"/>
              </a:ext>
            </a:extLst>
          </p:cNvPr>
          <p:cNvSpPr>
            <a:spLocks noGrp="1"/>
          </p:cNvSpPr>
          <p:nvPr>
            <p:ph idx="1"/>
          </p:nvPr>
        </p:nvSpPr>
        <p:spPr>
          <a:xfrm>
            <a:off x="436732" y="370528"/>
            <a:ext cx="11318536" cy="5224729"/>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Por medio de la gracia, debemos vivir una vida que honre a Cristo y que sea atractiva para los demás.</a:t>
            </a:r>
          </a:p>
          <a:p>
            <a:pPr marL="0" indent="0">
              <a:buNone/>
            </a:pPr>
            <a:endParaRPr lang="es-ES" sz="4000" b="1" noProof="0" dirty="0">
              <a:latin typeface="Times New Roman" panose="02020603050405020304" pitchFamily="18" charset="0"/>
              <a:cs typeface="Times New Roman" panose="02020603050405020304" pitchFamily="18" charset="0"/>
            </a:endParaRPr>
          </a:p>
          <a:p>
            <a:pPr marL="0" indent="0">
              <a:buNone/>
            </a:pPr>
            <a:r>
              <a:rPr lang="es-ES" sz="4000" b="1" dirty="0">
                <a:latin typeface="Times New Roman" panose="02020603050405020304" pitchFamily="18" charset="0"/>
                <a:cs typeface="Times New Roman" panose="02020603050405020304" pitchFamily="18" charset="0"/>
              </a:rPr>
              <a:t>Por que?</a:t>
            </a:r>
            <a:endParaRPr lang="es-MX" sz="4000" b="1"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17569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28F4E-DFC1-449B-8F1A-60C7857F0D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96355E-6336-27F3-0A39-2CBB39D724C3}"/>
              </a:ext>
            </a:extLst>
          </p:cNvPr>
          <p:cNvSpPr>
            <a:spLocks noGrp="1"/>
          </p:cNvSpPr>
          <p:nvPr>
            <p:ph idx="1"/>
          </p:nvPr>
        </p:nvSpPr>
        <p:spPr>
          <a:xfrm>
            <a:off x="436732" y="196357"/>
            <a:ext cx="11318536" cy="5943186"/>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La gracia escucha el mandamiento de “Ve y haz lo mismo” no tanto como una exigencia obligatoria de un tirano sino como el envío jubiloso de alguien que sabe que las buenas nuevas de su gracia son tan atractivas que tienen el poder de cambiar la vida de alguien.</a:t>
            </a:r>
          </a:p>
          <a:p>
            <a:pPr marL="0" indent="0">
              <a:buNone/>
            </a:pPr>
            <a:r>
              <a:rPr lang="es-ES" sz="4000" noProof="0" dirty="0">
                <a:latin typeface="Times New Roman" panose="02020603050405020304" pitchFamily="18" charset="0"/>
                <a:cs typeface="Times New Roman" panose="02020603050405020304" pitchFamily="18" charset="0"/>
              </a:rPr>
              <a:t>Explique la declaración.</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29578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9C366-0EA5-67E7-A6AC-D8CB25000C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FE00F1-2095-45D9-F6A2-EB90B446C948}"/>
              </a:ext>
            </a:extLst>
          </p:cNvPr>
          <p:cNvSpPr>
            <a:spLocks noGrp="1"/>
          </p:cNvSpPr>
          <p:nvPr>
            <p:ph idx="1"/>
          </p:nvPr>
        </p:nvSpPr>
        <p:spPr>
          <a:xfrm>
            <a:off x="436732" y="631785"/>
            <a:ext cx="11318536" cy="4811072"/>
          </a:xfrm>
        </p:spPr>
        <p:txBody>
          <a:bodyPr>
            <a:noAutofit/>
          </a:bodyPr>
          <a:lstStyle/>
          <a:p>
            <a:r>
              <a:rPr lang="es-ES" sz="4000" dirty="0">
                <a:latin typeface="Times New Roman" panose="02020603050405020304" pitchFamily="18" charset="0"/>
                <a:cs typeface="Times New Roman" panose="02020603050405020304" pitchFamily="18" charset="0"/>
              </a:rPr>
              <a:t>¿A dónde lo podría estar enviando la gracia de Dios ahora mismo? </a:t>
            </a:r>
          </a:p>
          <a:p>
            <a:pPr marL="0" indent="0">
              <a:buNone/>
            </a:pPr>
            <a:r>
              <a:rPr lang="es-ES" sz="4000" dirty="0">
                <a:latin typeface="Times New Roman" panose="02020603050405020304" pitchFamily="18" charset="0"/>
                <a:cs typeface="Times New Roman" panose="02020603050405020304" pitchFamily="18" charset="0"/>
              </a:rPr>
              <a:t>• ¿Para quién podría ser un embajador de la gracia de las buenas nuevas de Dios? </a:t>
            </a:r>
          </a:p>
          <a:p>
            <a:pPr marL="0" indent="0">
              <a:buNone/>
            </a:pP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152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A287A-E110-4DAC-1053-64957E5920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72AE67-5ABD-AFBC-AB3E-0B7FE90CFA5E}"/>
              </a:ext>
            </a:extLst>
          </p:cNvPr>
          <p:cNvSpPr>
            <a:spLocks noGrp="1"/>
          </p:cNvSpPr>
          <p:nvPr>
            <p:ph idx="1"/>
          </p:nvPr>
        </p:nvSpPr>
        <p:spPr>
          <a:xfrm>
            <a:off x="436732" y="729206"/>
            <a:ext cx="11318536" cy="4791919"/>
          </a:xfrm>
        </p:spPr>
        <p:txBody>
          <a:bodyPr>
            <a:noAutofit/>
          </a:bodyPr>
          <a:lstStyle/>
          <a:p>
            <a:pPr marL="0" indent="0" algn="ctr">
              <a:buNone/>
            </a:pPr>
            <a:r>
              <a:rPr lang="es-ES" sz="4000" dirty="0"/>
              <a:t>El sendero en la gracia es radicalmente transformador.</a:t>
            </a:r>
          </a:p>
          <a:p>
            <a:pPr marL="0" indent="0">
              <a:buNone/>
            </a:pPr>
            <a:endParaRPr lang="es-ES" sz="4000" dirty="0">
              <a:latin typeface="Times New Roman" panose="02020603050405020304" pitchFamily="18" charset="0"/>
              <a:cs typeface="Times New Roman" panose="02020603050405020304" pitchFamily="18" charset="0"/>
            </a:endParaRPr>
          </a:p>
          <a:p>
            <a:pPr marL="0" indent="0">
              <a:buNone/>
            </a:pPr>
            <a:r>
              <a:rPr lang="es-MX" sz="4000" noProof="0" dirty="0">
                <a:latin typeface="Times New Roman" panose="02020603050405020304" pitchFamily="18" charset="0"/>
                <a:cs typeface="Times New Roman" panose="02020603050405020304" pitchFamily="18" charset="0"/>
              </a:rPr>
              <a:t>¿Cual es la diferencia de ser transformado a ser una persona buena con un buen carácter?</a:t>
            </a:r>
          </a:p>
        </p:txBody>
      </p:sp>
    </p:spTree>
    <p:extLst>
      <p:ext uri="{BB962C8B-B14F-4D97-AF65-F5344CB8AC3E}">
        <p14:creationId xmlns:p14="http://schemas.microsoft.com/office/powerpoint/2010/main" val="450923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45B34-E814-587F-BA09-35D50489571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B27DE9-41A3-57BD-FB75-F21235B0BBDD}"/>
              </a:ext>
            </a:extLst>
          </p:cNvPr>
          <p:cNvSpPr>
            <a:spLocks noGrp="1"/>
          </p:cNvSpPr>
          <p:nvPr>
            <p:ph idx="1"/>
          </p:nvPr>
        </p:nvSpPr>
        <p:spPr>
          <a:xfrm>
            <a:off x="429768" y="173620"/>
            <a:ext cx="11318536" cy="6528121"/>
          </a:xfrm>
        </p:spPr>
        <p:txBody>
          <a:bodyPr>
            <a:noAutofit/>
          </a:bodyPr>
          <a:lstStyle/>
          <a:p>
            <a:pPr marL="0" indent="0">
              <a:buNone/>
            </a:pPr>
            <a:r>
              <a:rPr lang="es-ES" sz="4000" dirty="0"/>
              <a:t>En el camino menos transitado </a:t>
            </a:r>
            <a:r>
              <a:rPr lang="es-ES" sz="4000" b="1" dirty="0"/>
              <a:t>renunciamos a nuestras reservas.</a:t>
            </a:r>
          </a:p>
          <a:p>
            <a:pPr marL="0" indent="0">
              <a:buNone/>
            </a:pPr>
            <a:endParaRPr lang="es-ES" sz="4000" b="1" noProof="0" dirty="0">
              <a:latin typeface="Times New Roman" panose="02020603050405020304" pitchFamily="18" charset="0"/>
              <a:cs typeface="Times New Roman" panose="02020603050405020304" pitchFamily="18" charset="0"/>
            </a:endParaRPr>
          </a:p>
          <a:p>
            <a:pPr marL="0" indent="0">
              <a:buNone/>
            </a:pPr>
            <a:r>
              <a:rPr lang="es-MX" sz="4000" noProof="0" dirty="0">
                <a:latin typeface="Times New Roman" panose="02020603050405020304" pitchFamily="18" charset="0"/>
                <a:cs typeface="Times New Roman" panose="02020603050405020304" pitchFamily="18" charset="0"/>
              </a:rPr>
              <a:t>Explique cual es ese camino menos transitado y que cosas se deben dejar? Es fácil o dificultoso? Por que?</a:t>
            </a:r>
          </a:p>
        </p:txBody>
      </p:sp>
    </p:spTree>
    <p:extLst>
      <p:ext uri="{BB962C8B-B14F-4D97-AF65-F5344CB8AC3E}">
        <p14:creationId xmlns:p14="http://schemas.microsoft.com/office/powerpoint/2010/main" val="493766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3CAEC-0B45-8A5B-EDC5-4A93F4DB48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8AA6B3-2BA2-E5D8-D0DC-432DC9C7E801}"/>
              </a:ext>
            </a:extLst>
          </p:cNvPr>
          <p:cNvSpPr>
            <a:spLocks noGrp="1"/>
          </p:cNvSpPr>
          <p:nvPr>
            <p:ph idx="1"/>
          </p:nvPr>
        </p:nvSpPr>
        <p:spPr>
          <a:xfrm>
            <a:off x="436732" y="844952"/>
            <a:ext cx="11318536" cy="4791919"/>
          </a:xfrm>
        </p:spPr>
        <p:txBody>
          <a:bodyPr>
            <a:noAutofit/>
          </a:bodyPr>
          <a:lstStyle/>
          <a:p>
            <a:pPr marL="0" indent="0">
              <a:buNone/>
            </a:pPr>
            <a:r>
              <a:rPr lang="es-ES" sz="4000" b="1" dirty="0"/>
              <a:t>Descubrimos en nuestra vida presente una vida plena y abundante que Dios quiso para toda la humanidad</a:t>
            </a:r>
            <a:r>
              <a:rPr lang="es-ES" sz="4000" dirty="0"/>
              <a:t>.  </a:t>
            </a:r>
          </a:p>
          <a:p>
            <a:pPr marL="0" indent="0">
              <a:buNone/>
            </a:pPr>
            <a:endParaRPr lang="es-ES" sz="4000" noProof="0" dirty="0">
              <a:latin typeface="Times New Roman" panose="02020603050405020304" pitchFamily="18" charset="0"/>
              <a:cs typeface="Times New Roman" panose="02020603050405020304" pitchFamily="18" charset="0"/>
            </a:endParaRPr>
          </a:p>
          <a:p>
            <a:pPr marL="0" indent="0">
              <a:buNone/>
            </a:pPr>
            <a:r>
              <a:rPr lang="es-MX" sz="4000" noProof="0" dirty="0">
                <a:latin typeface="Times New Roman" panose="02020603050405020304" pitchFamily="18" charset="0"/>
                <a:cs typeface="Times New Roman" panose="02020603050405020304" pitchFamily="18" charset="0"/>
              </a:rPr>
              <a:t>¿Que tan real es esto para su vida? ¿Que evidencias da usted de tener una vida abundante y plena?</a:t>
            </a:r>
          </a:p>
        </p:txBody>
      </p:sp>
    </p:spTree>
    <p:extLst>
      <p:ext uri="{BB962C8B-B14F-4D97-AF65-F5344CB8AC3E}">
        <p14:creationId xmlns:p14="http://schemas.microsoft.com/office/powerpoint/2010/main" val="1453662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F19CD-F8AE-6039-3E2C-0C0C6410380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16EB22-E377-0130-1197-953F3A8FB3B0}"/>
              </a:ext>
            </a:extLst>
          </p:cNvPr>
          <p:cNvSpPr>
            <a:spLocks noGrp="1"/>
          </p:cNvSpPr>
          <p:nvPr>
            <p:ph idx="1"/>
          </p:nvPr>
        </p:nvSpPr>
        <p:spPr>
          <a:xfrm>
            <a:off x="436732" y="294328"/>
            <a:ext cx="11318536" cy="5388015"/>
          </a:xfrm>
        </p:spPr>
        <p:txBody>
          <a:bodyPr>
            <a:noAutofit/>
          </a:bodyPr>
          <a:lstStyle/>
          <a:p>
            <a:pPr marL="0" indent="0" algn="ctr">
              <a:buNone/>
            </a:pPr>
            <a:r>
              <a:rPr lang="es-ES" sz="4000" b="1" dirty="0"/>
              <a:t>El cristianismo se trata de seguir a Jesús.</a:t>
            </a:r>
          </a:p>
          <a:p>
            <a:pPr marL="0" indent="0">
              <a:buNone/>
            </a:pPr>
            <a:endParaRPr lang="es-ES" sz="4000" b="1" noProof="0" dirty="0">
              <a:latin typeface="Times New Roman" panose="02020603050405020304" pitchFamily="18" charset="0"/>
              <a:cs typeface="Times New Roman" panose="02020603050405020304" pitchFamily="18" charset="0"/>
            </a:endParaRPr>
          </a:p>
          <a:p>
            <a:pPr marL="0" indent="0">
              <a:buNone/>
            </a:pPr>
            <a:r>
              <a:rPr lang="es-MX" sz="4000" noProof="0" dirty="0">
                <a:latin typeface="Times New Roman" panose="02020603050405020304" pitchFamily="18" charset="0"/>
                <a:cs typeface="Times New Roman" panose="02020603050405020304" pitchFamily="18" charset="0"/>
              </a:rPr>
              <a:t>¿Si el cristianismo trata sobre seguir a Jesus, cuando comienza el discipulado?</a:t>
            </a:r>
          </a:p>
          <a:p>
            <a:pPr marL="0" indent="0">
              <a:buNone/>
            </a:pPr>
            <a:r>
              <a:rPr lang="es-ES" sz="4000" dirty="0">
                <a:latin typeface="Times New Roman" panose="02020603050405020304" pitchFamily="18" charset="0"/>
                <a:cs typeface="Times New Roman" panose="02020603050405020304" pitchFamily="18" charset="0"/>
              </a:rPr>
              <a:t>¿Cuáles han sido algunos de los desafíos que ha experimentado en su caminar en el discipulado hasta ahora? </a:t>
            </a:r>
          </a:p>
        </p:txBody>
      </p:sp>
    </p:spTree>
    <p:extLst>
      <p:ext uri="{BB962C8B-B14F-4D97-AF65-F5344CB8AC3E}">
        <p14:creationId xmlns:p14="http://schemas.microsoft.com/office/powerpoint/2010/main" val="3769296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D06C1-CBB0-3AAA-6E75-83440EF815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C20AFE-111F-D128-6F8F-14D7767615E7}"/>
              </a:ext>
            </a:extLst>
          </p:cNvPr>
          <p:cNvSpPr>
            <a:spLocks noGrp="1"/>
          </p:cNvSpPr>
          <p:nvPr>
            <p:ph idx="1"/>
          </p:nvPr>
        </p:nvSpPr>
        <p:spPr>
          <a:xfrm>
            <a:off x="429768" y="1469985"/>
            <a:ext cx="11318536" cy="4266786"/>
          </a:xfrm>
        </p:spPr>
        <p:txBody>
          <a:bodyPr>
            <a:noAutofit/>
          </a:bodyPr>
          <a:lstStyle/>
          <a:p>
            <a:pPr marL="0" indent="0">
              <a:buNone/>
            </a:pPr>
            <a:r>
              <a:rPr lang="es-ES" sz="4000" dirty="0"/>
              <a:t>Las personas llegan a la fe cuando </a:t>
            </a:r>
            <a:r>
              <a:rPr lang="es-ES" sz="4000" b="1" dirty="0"/>
              <a:t>experimentan alguna crisis en la vida.</a:t>
            </a:r>
          </a:p>
          <a:p>
            <a:pPr marL="0" indent="0">
              <a:buNone/>
            </a:pPr>
            <a:endParaRPr lang="es-ES" sz="4000" b="1" dirty="0"/>
          </a:p>
          <a:p>
            <a:pPr marL="0" indent="0">
              <a:buNone/>
            </a:pPr>
            <a:r>
              <a:rPr lang="es-MX" sz="4000" noProof="0" dirty="0">
                <a:latin typeface="Times New Roman" panose="02020603050405020304" pitchFamily="18" charset="0"/>
                <a:cs typeface="Times New Roman" panose="02020603050405020304" pitchFamily="18" charset="0"/>
              </a:rPr>
              <a:t>¿Que clase de experiencia es esa y a que crisis nos estamos refiriendo?</a:t>
            </a:r>
          </a:p>
        </p:txBody>
      </p:sp>
    </p:spTree>
    <p:extLst>
      <p:ext uri="{BB962C8B-B14F-4D97-AF65-F5344CB8AC3E}">
        <p14:creationId xmlns:p14="http://schemas.microsoft.com/office/powerpoint/2010/main" val="3915305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6306D-FF03-FEA0-1C56-DD3208327EA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B81827-DFE8-5E3E-CAF7-6B523FD6A6C4}"/>
              </a:ext>
            </a:extLst>
          </p:cNvPr>
          <p:cNvSpPr>
            <a:spLocks noGrp="1"/>
          </p:cNvSpPr>
          <p:nvPr>
            <p:ph idx="1"/>
          </p:nvPr>
        </p:nvSpPr>
        <p:spPr>
          <a:xfrm>
            <a:off x="436732" y="435842"/>
            <a:ext cx="11318536" cy="5257387"/>
          </a:xfrm>
        </p:spPr>
        <p:txBody>
          <a:bodyPr>
            <a:noAutofit/>
          </a:bodyPr>
          <a:lstStyle/>
          <a:p>
            <a:pPr marL="0" indent="0">
              <a:buNone/>
            </a:pPr>
            <a:r>
              <a:rPr lang="es-ES" sz="4000" b="1" dirty="0">
                <a:latin typeface="Times New Roman" panose="02020603050405020304" pitchFamily="18" charset="0"/>
                <a:cs typeface="Times New Roman" panose="02020603050405020304" pitchFamily="18" charset="0"/>
              </a:rPr>
              <a:t>Algunas personas se sienten atraídas a la fe de alguien cuando ven sus vidas hermosas.</a:t>
            </a:r>
            <a:r>
              <a:rPr lang="es-ES" sz="4000" dirty="0">
                <a:latin typeface="Times New Roman" panose="02020603050405020304" pitchFamily="18" charset="0"/>
                <a:cs typeface="Times New Roman" panose="02020603050405020304" pitchFamily="18" charset="0"/>
              </a:rPr>
              <a:t> </a:t>
            </a:r>
          </a:p>
          <a:p>
            <a:pPr marL="0" indent="0">
              <a:buNone/>
            </a:pPr>
            <a:r>
              <a:rPr lang="es-ES" sz="4000" dirty="0">
                <a:latin typeface="Times New Roman" panose="02020603050405020304" pitchFamily="18" charset="0"/>
                <a:cs typeface="Times New Roman" panose="02020603050405020304" pitchFamily="18" charset="0"/>
              </a:rPr>
              <a:t> </a:t>
            </a:r>
          </a:p>
          <a:p>
            <a:pPr marL="0" indent="0">
              <a:buNone/>
            </a:pPr>
            <a:r>
              <a:rPr lang="es-ES" sz="4000" noProof="0" dirty="0">
                <a:latin typeface="Times New Roman" panose="02020603050405020304" pitchFamily="18" charset="0"/>
                <a:cs typeface="Times New Roman" panose="02020603050405020304" pitchFamily="18" charset="0"/>
              </a:rPr>
              <a:t>¿Ha visto usted a alguien con una fe extraordinaria que has deseado tener esa misma fe?</a:t>
            </a:r>
            <a:r>
              <a:rPr lang="es-ES" sz="4000" dirty="0">
                <a:latin typeface="Times New Roman" panose="02020603050405020304" pitchFamily="18" charset="0"/>
                <a:cs typeface="Times New Roman" panose="02020603050405020304" pitchFamily="18" charset="0"/>
              </a:rPr>
              <a:t> ¿Quien y como ha sido esa fe?</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5620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06DA5-2B8F-A4E7-2926-393B2FE098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806FA9-2F60-EA3C-7DC7-C643A8B01BDA}"/>
              </a:ext>
            </a:extLst>
          </p:cNvPr>
          <p:cNvSpPr>
            <a:spLocks noGrp="1"/>
          </p:cNvSpPr>
          <p:nvPr>
            <p:ph type="title"/>
          </p:nvPr>
        </p:nvSpPr>
        <p:spPr>
          <a:xfrm>
            <a:off x="429768" y="283464"/>
            <a:ext cx="10652760" cy="1186521"/>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I </a:t>
            </a:r>
          </a:p>
        </p:txBody>
      </p:sp>
      <p:sp>
        <p:nvSpPr>
          <p:cNvPr id="3" name="Content Placeholder 2">
            <a:extLst>
              <a:ext uri="{FF2B5EF4-FFF2-40B4-BE49-F238E27FC236}">
                <a16:creationId xmlns:a16="http://schemas.microsoft.com/office/drawing/2014/main" id="{13A0D396-18FE-2378-A8D8-71D2886E23AA}"/>
              </a:ext>
            </a:extLst>
          </p:cNvPr>
          <p:cNvSpPr>
            <a:spLocks noGrp="1"/>
          </p:cNvSpPr>
          <p:nvPr>
            <p:ph idx="1"/>
          </p:nvPr>
        </p:nvSpPr>
        <p:spPr>
          <a:xfrm>
            <a:off x="429768" y="1469985"/>
            <a:ext cx="11318536" cy="4791919"/>
          </a:xfrm>
        </p:spPr>
        <p:txBody>
          <a:bodyPr>
            <a:noAutofit/>
          </a:bodyPr>
          <a:lstStyle/>
          <a:p>
            <a:pPr marL="0" indent="0">
              <a:buNone/>
            </a:pPr>
            <a:r>
              <a:rPr lang="es-ES" sz="4000" b="1" dirty="0"/>
              <a:t>La gracia es el favor y la fidelidad de Dios encarnados en la persona de Jesús.</a:t>
            </a:r>
          </a:p>
          <a:p>
            <a:pPr marL="0" indent="0">
              <a:buNone/>
            </a:pPr>
            <a:endParaRPr lang="es-MX" sz="4000" noProof="0" dirty="0">
              <a:latin typeface="Times New Roman" panose="02020603050405020304" pitchFamily="18" charset="0"/>
              <a:cs typeface="Times New Roman" panose="02020603050405020304" pitchFamily="18" charset="0"/>
            </a:endParaRPr>
          </a:p>
          <a:p>
            <a:pPr marL="0" indent="0">
              <a:buNone/>
            </a:pPr>
            <a:r>
              <a:rPr lang="es-MX" sz="4000" noProof="0" dirty="0">
                <a:latin typeface="Times New Roman" panose="02020603050405020304" pitchFamily="18" charset="0"/>
                <a:cs typeface="Times New Roman" panose="02020603050405020304" pitchFamily="18" charset="0"/>
              </a:rPr>
              <a:t>Explique lo que significa esa declaración</a:t>
            </a:r>
          </a:p>
        </p:txBody>
      </p:sp>
    </p:spTree>
    <p:extLst>
      <p:ext uri="{BB962C8B-B14F-4D97-AF65-F5344CB8AC3E}">
        <p14:creationId xmlns:p14="http://schemas.microsoft.com/office/powerpoint/2010/main" val="1895052671"/>
      </p:ext>
    </p:extLst>
  </p:cSld>
  <p:clrMapOvr>
    <a:masterClrMapping/>
  </p:clrMapOvr>
</p:sld>
</file>

<file path=ppt/theme/theme1.xml><?xml version="1.0" encoding="utf-8"?>
<a:theme xmlns:a="http://schemas.openxmlformats.org/drawingml/2006/main" name="Dune">
  <a:themeElements>
    <a:clrScheme name="Dune">
      <a:dk1>
        <a:srgbClr val="131313"/>
      </a:dk1>
      <a:lt1>
        <a:sysClr val="window" lastClr="FFFFFF"/>
      </a:lt1>
      <a:dk2>
        <a:srgbClr val="203430"/>
      </a:dk2>
      <a:lt2>
        <a:srgbClr val="F0EDE6"/>
      </a:lt2>
      <a:accent1>
        <a:srgbClr val="A57361"/>
      </a:accent1>
      <a:accent2>
        <a:srgbClr val="CD9979"/>
      </a:accent2>
      <a:accent3>
        <a:srgbClr val="4E6C67"/>
      </a:accent3>
      <a:accent4>
        <a:srgbClr val="BA958C"/>
      </a:accent4>
      <a:accent5>
        <a:srgbClr val="A08C60"/>
      </a:accent5>
      <a:accent6>
        <a:srgbClr val="956969"/>
      </a:accent6>
      <a:hlink>
        <a:srgbClr val="B0685E"/>
      </a:hlink>
      <a:folHlink>
        <a:srgbClr val="5E827E"/>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ne" id="{826328CA-5F67-4711-B85D-145ABD90F0C2}" vid="{19057A55-7D5A-4630-9E53-CA5ED6447771}"/>
    </a:ext>
  </a:extLst>
</a:theme>
</file>

<file path=docProps/app.xml><?xml version="1.0" encoding="utf-8"?>
<Properties xmlns="http://schemas.openxmlformats.org/officeDocument/2006/extended-properties" xmlns:vt="http://schemas.openxmlformats.org/officeDocument/2006/docPropsVTypes">
  <TotalTime>302</TotalTime>
  <Words>1144</Words>
  <Application>Microsoft Office PowerPoint</Application>
  <PresentationFormat>Widescreen</PresentationFormat>
  <Paragraphs>89</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Neue Haas Grotesk Text Pro</vt:lpstr>
      <vt:lpstr>Times New Roman</vt:lpstr>
      <vt:lpstr>Dune</vt:lpstr>
      <vt:lpstr>JORNADA EN LA GRACIA</vt:lpstr>
      <vt:lpstr>Analice la declaración del autor y vea cual es su deseo </vt:lpstr>
      <vt:lpstr>PowerPoint Presentation</vt:lpstr>
      <vt:lpstr>PowerPoint Presentation</vt:lpstr>
      <vt:lpstr>PowerPoint Presentation</vt:lpstr>
      <vt:lpstr>PowerPoint Presentation</vt:lpstr>
      <vt:lpstr>PowerPoint Presentation</vt:lpstr>
      <vt:lpstr>PowerPoint Presentation</vt:lpstr>
      <vt:lpstr>I </vt:lpstr>
      <vt:lpstr>PowerPoint Presentation</vt:lpstr>
      <vt:lpstr>PowerPoint Presentation</vt:lpstr>
      <vt:lpstr>La gracia nos llama a seguir a Jesús  </vt:lpstr>
      <vt:lpstr>PowerPoint Presentation</vt:lpstr>
      <vt:lpstr>PowerPoint Presentation</vt:lpstr>
      <vt:lpstr>PowerPoint Presentation</vt:lpstr>
      <vt:lpstr> 1. Vengan y vean  </vt:lpstr>
      <vt:lpstr>PowerPoint Presentation</vt:lpstr>
      <vt:lpstr>PowerPoint Presentation</vt:lpstr>
      <vt:lpstr>2. Sigame </vt:lpstr>
      <vt:lpstr>PowerPoint Presentation</vt:lpstr>
      <vt:lpstr>PowerPoint Presentation</vt:lpstr>
      <vt:lpstr>PowerPoint Presentation</vt:lpstr>
      <vt:lpstr>3. Serás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Deida</dc:creator>
  <cp:lastModifiedBy>Daniel Deida</cp:lastModifiedBy>
  <cp:revision>2</cp:revision>
  <dcterms:created xsi:type="dcterms:W3CDTF">2025-08-07T18:13:19Z</dcterms:created>
  <dcterms:modified xsi:type="dcterms:W3CDTF">2025-08-14T20:50:12Z</dcterms:modified>
</cp:coreProperties>
</file>