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0" r:id="rId17"/>
    <p:sldId id="272" r:id="rId18"/>
    <p:sldId id="273" r:id="rId19"/>
    <p:sldId id="274" r:id="rId20"/>
    <p:sldId id="275" r:id="rId21"/>
    <p:sldId id="276" r:id="rId22"/>
    <p:sldId id="278" r:id="rId23"/>
    <p:sldId id="279" r:id="rId24"/>
    <p:sldId id="280" r:id="rId25"/>
    <p:sldId id="281" r:id="rId26"/>
    <p:sldId id="282" r:id="rId27"/>
    <p:sldId id="283" r:id="rId28"/>
    <p:sldId id="284" r:id="rId29"/>
    <p:sldId id="285" r:id="rId30"/>
    <p:sldId id="277" r:id="rId31"/>
    <p:sldId id="286" r:id="rId32"/>
    <p:sldId id="287" r:id="rId33"/>
    <p:sldId id="288" r:id="rId34"/>
    <p:sldId id="289" r:id="rId35"/>
    <p:sldId id="290" r:id="rId36"/>
    <p:sldId id="291" r:id="rId37"/>
    <p:sldId id="293" r:id="rId38"/>
    <p:sldId id="292" r:id="rId39"/>
    <p:sldId id="294" r:id="rId40"/>
    <p:sldId id="295" r:id="rId41"/>
    <p:sldId id="296" r:id="rId42"/>
    <p:sldId id="297"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904FE4-92C1-4249-9798-DB6D11D68C1A}" v="107" dt="2025-08-10T02:22:38.1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Deida" userId="61cd4d5c59c1c102" providerId="LiveId" clId="{50904FE4-92C1-4249-9798-DB6D11D68C1A}"/>
    <pc:docChg chg="undo custSel addSld modSld sldOrd">
      <pc:chgData name="Daniel Deida" userId="61cd4d5c59c1c102" providerId="LiveId" clId="{50904FE4-92C1-4249-9798-DB6D11D68C1A}" dt="2025-08-14T18:39:38.270" v="1137" actId="113"/>
      <pc:docMkLst>
        <pc:docMk/>
      </pc:docMkLst>
      <pc:sldChg chg="modSp add mod">
        <pc:chgData name="Daniel Deida" userId="61cd4d5c59c1c102" providerId="LiveId" clId="{50904FE4-92C1-4249-9798-DB6D11D68C1A}" dt="2025-08-14T18:23:05.686" v="1101" actId="113"/>
        <pc:sldMkLst>
          <pc:docMk/>
          <pc:sldMk cId="42553094" sldId="259"/>
        </pc:sldMkLst>
        <pc:spChg chg="mod">
          <ac:chgData name="Daniel Deida" userId="61cd4d5c59c1c102" providerId="LiveId" clId="{50904FE4-92C1-4249-9798-DB6D11D68C1A}" dt="2025-08-07T18:35:29.414" v="103" actId="313"/>
          <ac:spMkLst>
            <pc:docMk/>
            <pc:sldMk cId="42553094" sldId="259"/>
            <ac:spMk id="2" creationId="{A7BB39EC-B385-6F15-4F79-A8FBECD625C2}"/>
          </ac:spMkLst>
        </pc:spChg>
        <pc:spChg chg="mod">
          <ac:chgData name="Daniel Deida" userId="61cd4d5c59c1c102" providerId="LiveId" clId="{50904FE4-92C1-4249-9798-DB6D11D68C1A}" dt="2025-08-14T18:23:05.686" v="1101" actId="113"/>
          <ac:spMkLst>
            <pc:docMk/>
            <pc:sldMk cId="42553094" sldId="259"/>
            <ac:spMk id="3" creationId="{FD5617FB-4F47-B98E-19C0-59FA87825D55}"/>
          </ac:spMkLst>
        </pc:spChg>
      </pc:sldChg>
      <pc:sldChg chg="addSp delSp modSp add mod">
        <pc:chgData name="Daniel Deida" userId="61cd4d5c59c1c102" providerId="LiveId" clId="{50904FE4-92C1-4249-9798-DB6D11D68C1A}" dt="2025-08-14T18:23:15.184" v="1102" actId="113"/>
        <pc:sldMkLst>
          <pc:docMk/>
          <pc:sldMk cId="450923579" sldId="260"/>
        </pc:sldMkLst>
        <pc:spChg chg="mod">
          <ac:chgData name="Daniel Deida" userId="61cd4d5c59c1c102" providerId="LiveId" clId="{50904FE4-92C1-4249-9798-DB6D11D68C1A}" dt="2025-08-14T18:23:15.184" v="1102" actId="113"/>
          <ac:spMkLst>
            <pc:docMk/>
            <pc:sldMk cId="450923579" sldId="260"/>
            <ac:spMk id="3" creationId="{8472AE67-5ABD-AFBC-AB3E-0B7FE90CFA5E}"/>
          </ac:spMkLst>
        </pc:spChg>
      </pc:sldChg>
      <pc:sldChg chg="addSp delSp modSp add mod ord">
        <pc:chgData name="Daniel Deida" userId="61cd4d5c59c1c102" providerId="LiveId" clId="{50904FE4-92C1-4249-9798-DB6D11D68C1A}" dt="2025-08-14T18:23:29.279" v="1103" actId="113"/>
        <pc:sldMkLst>
          <pc:docMk/>
          <pc:sldMk cId="493766612" sldId="261"/>
        </pc:sldMkLst>
        <pc:spChg chg="mod">
          <ac:chgData name="Daniel Deida" userId="61cd4d5c59c1c102" providerId="LiveId" clId="{50904FE4-92C1-4249-9798-DB6D11D68C1A}" dt="2025-08-14T18:23:29.279" v="1103" actId="113"/>
          <ac:spMkLst>
            <pc:docMk/>
            <pc:sldMk cId="493766612" sldId="261"/>
            <ac:spMk id="3" creationId="{61B27DE9-41A3-57BD-FB75-F21235B0BBDD}"/>
          </ac:spMkLst>
        </pc:spChg>
      </pc:sldChg>
      <pc:sldChg chg="addSp delSp modSp add mod">
        <pc:chgData name="Daniel Deida" userId="61cd4d5c59c1c102" providerId="LiveId" clId="{50904FE4-92C1-4249-9798-DB6D11D68C1A}" dt="2025-08-14T18:23:47.890" v="1104" actId="113"/>
        <pc:sldMkLst>
          <pc:docMk/>
          <pc:sldMk cId="1453662884" sldId="262"/>
        </pc:sldMkLst>
        <pc:spChg chg="mod">
          <ac:chgData name="Daniel Deida" userId="61cd4d5c59c1c102" providerId="LiveId" clId="{50904FE4-92C1-4249-9798-DB6D11D68C1A}" dt="2025-08-14T18:23:47.890" v="1104" actId="113"/>
          <ac:spMkLst>
            <pc:docMk/>
            <pc:sldMk cId="1453662884" sldId="262"/>
            <ac:spMk id="3" creationId="{758AA6B3-2BA2-E5D8-D0DC-432DC9C7E801}"/>
          </ac:spMkLst>
        </pc:spChg>
      </pc:sldChg>
      <pc:sldChg chg="addSp delSp modSp add mod">
        <pc:chgData name="Daniel Deida" userId="61cd4d5c59c1c102" providerId="LiveId" clId="{50904FE4-92C1-4249-9798-DB6D11D68C1A}" dt="2025-08-14T18:24:03.951" v="1105" actId="113"/>
        <pc:sldMkLst>
          <pc:docMk/>
          <pc:sldMk cId="3769296589" sldId="263"/>
        </pc:sldMkLst>
        <pc:spChg chg="mod">
          <ac:chgData name="Daniel Deida" userId="61cd4d5c59c1c102" providerId="LiveId" clId="{50904FE4-92C1-4249-9798-DB6D11D68C1A}" dt="2025-08-14T18:24:03.951" v="1105" actId="113"/>
          <ac:spMkLst>
            <pc:docMk/>
            <pc:sldMk cId="3769296589" sldId="263"/>
            <ac:spMk id="3" creationId="{5816EB22-E377-0130-1197-953F3A8FB3B0}"/>
          </ac:spMkLst>
        </pc:spChg>
      </pc:sldChg>
      <pc:sldChg chg="modSp add mod">
        <pc:chgData name="Daniel Deida" userId="61cd4d5c59c1c102" providerId="LiveId" clId="{50904FE4-92C1-4249-9798-DB6D11D68C1A}" dt="2025-08-10T00:24:57.884" v="235" actId="5793"/>
        <pc:sldMkLst>
          <pc:docMk/>
          <pc:sldMk cId="2083510402" sldId="264"/>
        </pc:sldMkLst>
        <pc:spChg chg="mod">
          <ac:chgData name="Daniel Deida" userId="61cd4d5c59c1c102" providerId="LiveId" clId="{50904FE4-92C1-4249-9798-DB6D11D68C1A}" dt="2025-08-10T00:24:10.862" v="229" actId="14100"/>
          <ac:spMkLst>
            <pc:docMk/>
            <pc:sldMk cId="2083510402" sldId="264"/>
            <ac:spMk id="2" creationId="{11C256B9-E7BD-308D-1CFC-F2C327770A94}"/>
          </ac:spMkLst>
        </pc:spChg>
        <pc:spChg chg="mod">
          <ac:chgData name="Daniel Deida" userId="61cd4d5c59c1c102" providerId="LiveId" clId="{50904FE4-92C1-4249-9798-DB6D11D68C1A}" dt="2025-08-10T00:24:57.884" v="235" actId="5793"/>
          <ac:spMkLst>
            <pc:docMk/>
            <pc:sldMk cId="2083510402" sldId="264"/>
            <ac:spMk id="3" creationId="{E4C2BA28-7667-9398-1B36-1382AA7F26F9}"/>
          </ac:spMkLst>
        </pc:spChg>
      </pc:sldChg>
      <pc:sldChg chg="modSp add mod">
        <pc:chgData name="Daniel Deida" userId="61cd4d5c59c1c102" providerId="LiveId" clId="{50904FE4-92C1-4249-9798-DB6D11D68C1A}" dt="2025-08-10T00:27:32.905" v="357" actId="1076"/>
        <pc:sldMkLst>
          <pc:docMk/>
          <pc:sldMk cId="2294503225" sldId="265"/>
        </pc:sldMkLst>
        <pc:spChg chg="mod">
          <ac:chgData name="Daniel Deida" userId="61cd4d5c59c1c102" providerId="LiveId" clId="{50904FE4-92C1-4249-9798-DB6D11D68C1A}" dt="2025-08-10T00:26:06.135" v="248" actId="20577"/>
          <ac:spMkLst>
            <pc:docMk/>
            <pc:sldMk cId="2294503225" sldId="265"/>
            <ac:spMk id="2" creationId="{824CEBD7-11D7-9223-7BCA-DD3D6BD36DCD}"/>
          </ac:spMkLst>
        </pc:spChg>
        <pc:spChg chg="mod">
          <ac:chgData name="Daniel Deida" userId="61cd4d5c59c1c102" providerId="LiveId" clId="{50904FE4-92C1-4249-9798-DB6D11D68C1A}" dt="2025-08-10T00:27:32.905" v="357" actId="1076"/>
          <ac:spMkLst>
            <pc:docMk/>
            <pc:sldMk cId="2294503225" sldId="265"/>
            <ac:spMk id="3" creationId="{3FD0D53F-011E-8A1C-C797-B1A9538E8DFA}"/>
          </ac:spMkLst>
        </pc:spChg>
      </pc:sldChg>
      <pc:sldChg chg="addSp delSp modSp add mod">
        <pc:chgData name="Daniel Deida" userId="61cd4d5c59c1c102" providerId="LiveId" clId="{50904FE4-92C1-4249-9798-DB6D11D68C1A}" dt="2025-08-14T18:24:25.670" v="1106" actId="113"/>
        <pc:sldMkLst>
          <pc:docMk/>
          <pc:sldMk cId="3915305390" sldId="266"/>
        </pc:sldMkLst>
        <pc:spChg chg="mod">
          <ac:chgData name="Daniel Deida" userId="61cd4d5c59c1c102" providerId="LiveId" clId="{50904FE4-92C1-4249-9798-DB6D11D68C1A}" dt="2025-08-14T18:24:25.670" v="1106" actId="113"/>
          <ac:spMkLst>
            <pc:docMk/>
            <pc:sldMk cId="3915305390" sldId="266"/>
            <ac:spMk id="3" creationId="{09C20AFE-111F-D128-6F8F-14D7767615E7}"/>
          </ac:spMkLst>
        </pc:spChg>
      </pc:sldChg>
      <pc:sldChg chg="addSp delSp modSp add mod">
        <pc:chgData name="Daniel Deida" userId="61cd4d5c59c1c102" providerId="LiveId" clId="{50904FE4-92C1-4249-9798-DB6D11D68C1A}" dt="2025-08-14T18:24:35.087" v="1107" actId="113"/>
        <pc:sldMkLst>
          <pc:docMk/>
          <pc:sldMk cId="1785620815" sldId="267"/>
        </pc:sldMkLst>
        <pc:spChg chg="mod">
          <ac:chgData name="Daniel Deida" userId="61cd4d5c59c1c102" providerId="LiveId" clId="{50904FE4-92C1-4249-9798-DB6D11D68C1A}" dt="2025-08-14T18:24:35.087" v="1107" actId="113"/>
          <ac:spMkLst>
            <pc:docMk/>
            <pc:sldMk cId="1785620815" sldId="267"/>
            <ac:spMk id="3" creationId="{F8B81827-DFE8-5E3E-CAF7-6B523FD6A6C4}"/>
          </ac:spMkLst>
        </pc:spChg>
      </pc:sldChg>
      <pc:sldChg chg="addSp delSp modSp add mod">
        <pc:chgData name="Daniel Deida" userId="61cd4d5c59c1c102" providerId="LiveId" clId="{50904FE4-92C1-4249-9798-DB6D11D68C1A}" dt="2025-08-10T00:33:13.649" v="398" actId="1076"/>
        <pc:sldMkLst>
          <pc:docMk/>
          <pc:sldMk cId="826690307" sldId="268"/>
        </pc:sldMkLst>
        <pc:spChg chg="mod">
          <ac:chgData name="Daniel Deida" userId="61cd4d5c59c1c102" providerId="LiveId" clId="{50904FE4-92C1-4249-9798-DB6D11D68C1A}" dt="2025-08-10T00:33:13.649" v="398" actId="1076"/>
          <ac:spMkLst>
            <pc:docMk/>
            <pc:sldMk cId="826690307" sldId="268"/>
            <ac:spMk id="3" creationId="{1B6BAFAB-D958-9F08-426C-14E7EB9DCED0}"/>
          </ac:spMkLst>
        </pc:spChg>
      </pc:sldChg>
      <pc:sldChg chg="modSp add mod">
        <pc:chgData name="Daniel Deida" userId="61cd4d5c59c1c102" providerId="LiveId" clId="{50904FE4-92C1-4249-9798-DB6D11D68C1A}" dt="2025-08-14T18:30:08.529" v="1109" actId="113"/>
        <pc:sldMkLst>
          <pc:docMk/>
          <pc:sldMk cId="1895052671" sldId="269"/>
        </pc:sldMkLst>
        <pc:spChg chg="mod">
          <ac:chgData name="Daniel Deida" userId="61cd4d5c59c1c102" providerId="LiveId" clId="{50904FE4-92C1-4249-9798-DB6D11D68C1A}" dt="2025-08-14T18:30:08.529" v="1109" actId="113"/>
          <ac:spMkLst>
            <pc:docMk/>
            <pc:sldMk cId="1895052671" sldId="269"/>
            <ac:spMk id="3" creationId="{13A0D396-18FE-2378-A8D8-71D2886E23AA}"/>
          </ac:spMkLst>
        </pc:spChg>
      </pc:sldChg>
      <pc:sldChg chg="addSp delSp modSp add mod">
        <pc:chgData name="Daniel Deida" userId="61cd4d5c59c1c102" providerId="LiveId" clId="{50904FE4-92C1-4249-9798-DB6D11D68C1A}" dt="2025-08-14T18:30:44.094" v="1112" actId="113"/>
        <pc:sldMkLst>
          <pc:docMk/>
          <pc:sldMk cId="763325767" sldId="270"/>
        </pc:sldMkLst>
        <pc:spChg chg="mod">
          <ac:chgData name="Daniel Deida" userId="61cd4d5c59c1c102" providerId="LiveId" clId="{50904FE4-92C1-4249-9798-DB6D11D68C1A}" dt="2025-08-14T18:30:44.094" v="1112" actId="113"/>
          <ac:spMkLst>
            <pc:docMk/>
            <pc:sldMk cId="763325767" sldId="270"/>
            <ac:spMk id="3" creationId="{D60DE1A0-2919-A6D2-B743-AF4BCE5A9907}"/>
          </ac:spMkLst>
        </pc:spChg>
      </pc:sldChg>
      <pc:sldChg chg="addSp delSp modSp add mod">
        <pc:chgData name="Daniel Deida" userId="61cd4d5c59c1c102" providerId="LiveId" clId="{50904FE4-92C1-4249-9798-DB6D11D68C1A}" dt="2025-08-14T18:30:28.335" v="1111" actId="14100"/>
        <pc:sldMkLst>
          <pc:docMk/>
          <pc:sldMk cId="2174620616" sldId="271"/>
        </pc:sldMkLst>
        <pc:spChg chg="mod">
          <ac:chgData name="Daniel Deida" userId="61cd4d5c59c1c102" providerId="LiveId" clId="{50904FE4-92C1-4249-9798-DB6D11D68C1A}" dt="2025-08-14T18:30:28.335" v="1111" actId="14100"/>
          <ac:spMkLst>
            <pc:docMk/>
            <pc:sldMk cId="2174620616" sldId="271"/>
            <ac:spMk id="3" creationId="{2F4FD94A-D6CA-AD15-CC71-14502C5F3152}"/>
          </ac:spMkLst>
        </pc:spChg>
      </pc:sldChg>
      <pc:sldChg chg="modSp add mod">
        <pc:chgData name="Daniel Deida" userId="61cd4d5c59c1c102" providerId="LiveId" clId="{50904FE4-92C1-4249-9798-DB6D11D68C1A}" dt="2025-08-14T18:31:13.862" v="1114" actId="113"/>
        <pc:sldMkLst>
          <pc:docMk/>
          <pc:sldMk cId="502247661" sldId="272"/>
        </pc:sldMkLst>
        <pc:spChg chg="mod">
          <ac:chgData name="Daniel Deida" userId="61cd4d5c59c1c102" providerId="LiveId" clId="{50904FE4-92C1-4249-9798-DB6D11D68C1A}" dt="2025-08-10T00:38:22.769" v="447" actId="14100"/>
          <ac:spMkLst>
            <pc:docMk/>
            <pc:sldMk cId="502247661" sldId="272"/>
            <ac:spMk id="2" creationId="{16727FB3-D46A-BE6D-6761-4AE95F85F9B9}"/>
          </ac:spMkLst>
        </pc:spChg>
        <pc:spChg chg="mod">
          <ac:chgData name="Daniel Deida" userId="61cd4d5c59c1c102" providerId="LiveId" clId="{50904FE4-92C1-4249-9798-DB6D11D68C1A}" dt="2025-08-14T18:31:13.862" v="1114" actId="113"/>
          <ac:spMkLst>
            <pc:docMk/>
            <pc:sldMk cId="502247661" sldId="272"/>
            <ac:spMk id="3" creationId="{336A8FA7-23D8-9810-5BD8-1B1E9DDA2045}"/>
          </ac:spMkLst>
        </pc:spChg>
      </pc:sldChg>
      <pc:sldChg chg="addSp delSp modSp add mod">
        <pc:chgData name="Daniel Deida" userId="61cd4d5c59c1c102" providerId="LiveId" clId="{50904FE4-92C1-4249-9798-DB6D11D68C1A}" dt="2025-08-14T18:31:31.013" v="1115" actId="113"/>
        <pc:sldMkLst>
          <pc:docMk/>
          <pc:sldMk cId="431127485" sldId="273"/>
        </pc:sldMkLst>
        <pc:spChg chg="mod">
          <ac:chgData name="Daniel Deida" userId="61cd4d5c59c1c102" providerId="LiveId" clId="{50904FE4-92C1-4249-9798-DB6D11D68C1A}" dt="2025-08-14T18:31:31.013" v="1115" actId="113"/>
          <ac:spMkLst>
            <pc:docMk/>
            <pc:sldMk cId="431127485" sldId="273"/>
            <ac:spMk id="3" creationId="{03A545E9-AE4C-6CEC-133D-05C15D44354A}"/>
          </ac:spMkLst>
        </pc:spChg>
      </pc:sldChg>
      <pc:sldChg chg="modSp add mod">
        <pc:chgData name="Daniel Deida" userId="61cd4d5c59c1c102" providerId="LiveId" clId="{50904FE4-92C1-4249-9798-DB6D11D68C1A}" dt="2025-08-14T18:32:07.774" v="1116" actId="113"/>
        <pc:sldMkLst>
          <pc:docMk/>
          <pc:sldMk cId="2330944666" sldId="274"/>
        </pc:sldMkLst>
        <pc:spChg chg="mod">
          <ac:chgData name="Daniel Deida" userId="61cd4d5c59c1c102" providerId="LiveId" clId="{50904FE4-92C1-4249-9798-DB6D11D68C1A}" dt="2025-08-10T00:43:22.898" v="482" actId="14100"/>
          <ac:spMkLst>
            <pc:docMk/>
            <pc:sldMk cId="2330944666" sldId="274"/>
            <ac:spMk id="2" creationId="{04ED4BFD-4012-2305-7297-B69EA40F9487}"/>
          </ac:spMkLst>
        </pc:spChg>
        <pc:spChg chg="mod">
          <ac:chgData name="Daniel Deida" userId="61cd4d5c59c1c102" providerId="LiveId" clId="{50904FE4-92C1-4249-9798-DB6D11D68C1A}" dt="2025-08-14T18:32:07.774" v="1116" actId="113"/>
          <ac:spMkLst>
            <pc:docMk/>
            <pc:sldMk cId="2330944666" sldId="274"/>
            <ac:spMk id="3" creationId="{D1DCD760-B031-0D8D-4EFE-5D3880DEBE81}"/>
          </ac:spMkLst>
        </pc:spChg>
      </pc:sldChg>
      <pc:sldChg chg="addSp delSp modSp add mod">
        <pc:chgData name="Daniel Deida" userId="61cd4d5c59c1c102" providerId="LiveId" clId="{50904FE4-92C1-4249-9798-DB6D11D68C1A}" dt="2025-08-14T18:32:29.553" v="1117" actId="113"/>
        <pc:sldMkLst>
          <pc:docMk/>
          <pc:sldMk cId="2638373957" sldId="275"/>
        </pc:sldMkLst>
        <pc:spChg chg="mod">
          <ac:chgData name="Daniel Deida" userId="61cd4d5c59c1c102" providerId="LiveId" clId="{50904FE4-92C1-4249-9798-DB6D11D68C1A}" dt="2025-08-14T18:32:29.553" v="1117" actId="113"/>
          <ac:spMkLst>
            <pc:docMk/>
            <pc:sldMk cId="2638373957" sldId="275"/>
            <ac:spMk id="3" creationId="{0C78ECEA-AB54-78BD-0228-454A85ED6D8A}"/>
          </ac:spMkLst>
        </pc:spChg>
      </pc:sldChg>
      <pc:sldChg chg="addSp delSp modSp add mod">
        <pc:chgData name="Daniel Deida" userId="61cd4d5c59c1c102" providerId="LiveId" clId="{50904FE4-92C1-4249-9798-DB6D11D68C1A}" dt="2025-08-10T00:47:09.922" v="506" actId="14100"/>
        <pc:sldMkLst>
          <pc:docMk/>
          <pc:sldMk cId="628739034" sldId="276"/>
        </pc:sldMkLst>
        <pc:spChg chg="mod">
          <ac:chgData name="Daniel Deida" userId="61cd4d5c59c1c102" providerId="LiveId" clId="{50904FE4-92C1-4249-9798-DB6D11D68C1A}" dt="2025-08-10T00:47:09.922" v="506" actId="14100"/>
          <ac:spMkLst>
            <pc:docMk/>
            <pc:sldMk cId="628739034" sldId="276"/>
            <ac:spMk id="3" creationId="{D0835D92-1A85-8860-7D67-2570B47E8343}"/>
          </ac:spMkLst>
        </pc:spChg>
      </pc:sldChg>
      <pc:sldChg chg="addSp delSp modSp add mod">
        <pc:chgData name="Daniel Deida" userId="61cd4d5c59c1c102" providerId="LiveId" clId="{50904FE4-92C1-4249-9798-DB6D11D68C1A}" dt="2025-08-14T18:36:44.208" v="1128" actId="14100"/>
        <pc:sldMkLst>
          <pc:docMk/>
          <pc:sldMk cId="156961665" sldId="277"/>
        </pc:sldMkLst>
        <pc:spChg chg="mod">
          <ac:chgData name="Daniel Deida" userId="61cd4d5c59c1c102" providerId="LiveId" clId="{50904FE4-92C1-4249-9798-DB6D11D68C1A}" dt="2025-08-14T18:36:44.208" v="1128" actId="14100"/>
          <ac:spMkLst>
            <pc:docMk/>
            <pc:sldMk cId="156961665" sldId="277"/>
            <ac:spMk id="3" creationId="{A329C3EF-017A-3167-6C51-320914C94D65}"/>
          </ac:spMkLst>
        </pc:spChg>
      </pc:sldChg>
      <pc:sldChg chg="modSp add mod">
        <pc:chgData name="Daniel Deida" userId="61cd4d5c59c1c102" providerId="LiveId" clId="{50904FE4-92C1-4249-9798-DB6D11D68C1A}" dt="2025-08-14T18:33:25.422" v="1119" actId="113"/>
        <pc:sldMkLst>
          <pc:docMk/>
          <pc:sldMk cId="81517627" sldId="278"/>
        </pc:sldMkLst>
        <pc:spChg chg="mod">
          <ac:chgData name="Daniel Deida" userId="61cd4d5c59c1c102" providerId="LiveId" clId="{50904FE4-92C1-4249-9798-DB6D11D68C1A}" dt="2025-08-10T00:49:45.572" v="510" actId="14100"/>
          <ac:spMkLst>
            <pc:docMk/>
            <pc:sldMk cId="81517627" sldId="278"/>
            <ac:spMk id="2" creationId="{9E6B6472-E5B6-AF15-4720-07E11A92FFCF}"/>
          </ac:spMkLst>
        </pc:spChg>
        <pc:spChg chg="mod">
          <ac:chgData name="Daniel Deida" userId="61cd4d5c59c1c102" providerId="LiveId" clId="{50904FE4-92C1-4249-9798-DB6D11D68C1A}" dt="2025-08-14T18:33:25.422" v="1119" actId="113"/>
          <ac:spMkLst>
            <pc:docMk/>
            <pc:sldMk cId="81517627" sldId="278"/>
            <ac:spMk id="3" creationId="{20AD4BFB-27A6-AD5E-59CD-1913BA20CE2D}"/>
          </ac:spMkLst>
        </pc:spChg>
      </pc:sldChg>
      <pc:sldChg chg="addSp delSp modSp add mod">
        <pc:chgData name="Daniel Deida" userId="61cd4d5c59c1c102" providerId="LiveId" clId="{50904FE4-92C1-4249-9798-DB6D11D68C1A}" dt="2025-08-14T18:33:52.949" v="1121" actId="14100"/>
        <pc:sldMkLst>
          <pc:docMk/>
          <pc:sldMk cId="569125300" sldId="279"/>
        </pc:sldMkLst>
        <pc:spChg chg="mod">
          <ac:chgData name="Daniel Deida" userId="61cd4d5c59c1c102" providerId="LiveId" clId="{50904FE4-92C1-4249-9798-DB6D11D68C1A}" dt="2025-08-14T18:33:52.949" v="1121" actId="14100"/>
          <ac:spMkLst>
            <pc:docMk/>
            <pc:sldMk cId="569125300" sldId="279"/>
            <ac:spMk id="3" creationId="{C1759514-A40C-BF6D-B686-40B24F261657}"/>
          </ac:spMkLst>
        </pc:spChg>
      </pc:sldChg>
      <pc:sldChg chg="addSp delSp modSp add mod">
        <pc:chgData name="Daniel Deida" userId="61cd4d5c59c1c102" providerId="LiveId" clId="{50904FE4-92C1-4249-9798-DB6D11D68C1A}" dt="2025-08-14T18:34:05.231" v="1122" actId="113"/>
        <pc:sldMkLst>
          <pc:docMk/>
          <pc:sldMk cId="1689714555" sldId="280"/>
        </pc:sldMkLst>
        <pc:spChg chg="mod">
          <ac:chgData name="Daniel Deida" userId="61cd4d5c59c1c102" providerId="LiveId" clId="{50904FE4-92C1-4249-9798-DB6D11D68C1A}" dt="2025-08-14T18:34:05.231" v="1122" actId="113"/>
          <ac:spMkLst>
            <pc:docMk/>
            <pc:sldMk cId="1689714555" sldId="280"/>
            <ac:spMk id="3" creationId="{B21F62F2-2FFD-0FE5-622C-E4552A49CD30}"/>
          </ac:spMkLst>
        </pc:spChg>
      </pc:sldChg>
      <pc:sldChg chg="addSp delSp modSp add mod">
        <pc:chgData name="Daniel Deida" userId="61cd4d5c59c1c102" providerId="LiveId" clId="{50904FE4-92C1-4249-9798-DB6D11D68C1A}" dt="2025-08-10T00:53:45.692" v="548" actId="1076"/>
        <pc:sldMkLst>
          <pc:docMk/>
          <pc:sldMk cId="200588913" sldId="281"/>
        </pc:sldMkLst>
        <pc:spChg chg="mod">
          <ac:chgData name="Daniel Deida" userId="61cd4d5c59c1c102" providerId="LiveId" clId="{50904FE4-92C1-4249-9798-DB6D11D68C1A}" dt="2025-08-10T00:53:45.692" v="548" actId="1076"/>
          <ac:spMkLst>
            <pc:docMk/>
            <pc:sldMk cId="200588913" sldId="281"/>
            <ac:spMk id="3" creationId="{AAFF009A-E9BF-C31A-F987-CA2FEB2A828C}"/>
          </ac:spMkLst>
        </pc:spChg>
      </pc:sldChg>
      <pc:sldChg chg="modSp add mod">
        <pc:chgData name="Daniel Deida" userId="61cd4d5c59c1c102" providerId="LiveId" clId="{50904FE4-92C1-4249-9798-DB6D11D68C1A}" dt="2025-08-10T01:34:18.149" v="604" actId="20577"/>
        <pc:sldMkLst>
          <pc:docMk/>
          <pc:sldMk cId="43380057" sldId="282"/>
        </pc:sldMkLst>
        <pc:spChg chg="mod">
          <ac:chgData name="Daniel Deida" userId="61cd4d5c59c1c102" providerId="LiveId" clId="{50904FE4-92C1-4249-9798-DB6D11D68C1A}" dt="2025-08-10T00:55:04.022" v="588" actId="14100"/>
          <ac:spMkLst>
            <pc:docMk/>
            <pc:sldMk cId="43380057" sldId="282"/>
            <ac:spMk id="2" creationId="{624DB0FA-EAE8-573A-0784-150EB4FDC9E9}"/>
          </ac:spMkLst>
        </pc:spChg>
        <pc:spChg chg="mod">
          <ac:chgData name="Daniel Deida" userId="61cd4d5c59c1c102" providerId="LiveId" clId="{50904FE4-92C1-4249-9798-DB6D11D68C1A}" dt="2025-08-10T01:34:18.149" v="604" actId="20577"/>
          <ac:spMkLst>
            <pc:docMk/>
            <pc:sldMk cId="43380057" sldId="282"/>
            <ac:spMk id="3" creationId="{841327A9-E960-1210-8C2C-B90A4172A0AB}"/>
          </ac:spMkLst>
        </pc:spChg>
      </pc:sldChg>
      <pc:sldChg chg="modSp add mod">
        <pc:chgData name="Daniel Deida" userId="61cd4d5c59c1c102" providerId="LiveId" clId="{50904FE4-92C1-4249-9798-DB6D11D68C1A}" dt="2025-08-14T18:34:57.952" v="1123" actId="113"/>
        <pc:sldMkLst>
          <pc:docMk/>
          <pc:sldMk cId="1646668912" sldId="283"/>
        </pc:sldMkLst>
        <pc:spChg chg="mod">
          <ac:chgData name="Daniel Deida" userId="61cd4d5c59c1c102" providerId="LiveId" clId="{50904FE4-92C1-4249-9798-DB6D11D68C1A}" dt="2025-08-10T01:46:21.450" v="692" actId="20577"/>
          <ac:spMkLst>
            <pc:docMk/>
            <pc:sldMk cId="1646668912" sldId="283"/>
            <ac:spMk id="2" creationId="{4F00D54C-2732-945F-5F98-434C1B182AE4}"/>
          </ac:spMkLst>
        </pc:spChg>
        <pc:spChg chg="mod">
          <ac:chgData name="Daniel Deida" userId="61cd4d5c59c1c102" providerId="LiveId" clId="{50904FE4-92C1-4249-9798-DB6D11D68C1A}" dt="2025-08-14T18:34:57.952" v="1123" actId="113"/>
          <ac:spMkLst>
            <pc:docMk/>
            <pc:sldMk cId="1646668912" sldId="283"/>
            <ac:spMk id="3" creationId="{482BCFE5-9379-C717-4F58-9C6C23C1C376}"/>
          </ac:spMkLst>
        </pc:spChg>
      </pc:sldChg>
      <pc:sldChg chg="addSp delSp modSp add mod">
        <pc:chgData name="Daniel Deida" userId="61cd4d5c59c1c102" providerId="LiveId" clId="{50904FE4-92C1-4249-9798-DB6D11D68C1A}" dt="2025-08-14T18:35:31.152" v="1125" actId="113"/>
        <pc:sldMkLst>
          <pc:docMk/>
          <pc:sldMk cId="901279493" sldId="284"/>
        </pc:sldMkLst>
        <pc:spChg chg="mod">
          <ac:chgData name="Daniel Deida" userId="61cd4d5c59c1c102" providerId="LiveId" clId="{50904FE4-92C1-4249-9798-DB6D11D68C1A}" dt="2025-08-14T18:35:31.152" v="1125" actId="113"/>
          <ac:spMkLst>
            <pc:docMk/>
            <pc:sldMk cId="901279493" sldId="284"/>
            <ac:spMk id="3" creationId="{6BD15E86-A992-46F8-8DAD-01C919093EB2}"/>
          </ac:spMkLst>
        </pc:spChg>
      </pc:sldChg>
      <pc:sldChg chg="addSp delSp modSp add mod">
        <pc:chgData name="Daniel Deida" userId="61cd4d5c59c1c102" providerId="LiveId" clId="{50904FE4-92C1-4249-9798-DB6D11D68C1A}" dt="2025-08-14T18:35:56.386" v="1126" actId="113"/>
        <pc:sldMkLst>
          <pc:docMk/>
          <pc:sldMk cId="3123633223" sldId="285"/>
        </pc:sldMkLst>
        <pc:spChg chg="mod">
          <ac:chgData name="Daniel Deida" userId="61cd4d5c59c1c102" providerId="LiveId" clId="{50904FE4-92C1-4249-9798-DB6D11D68C1A}" dt="2025-08-14T18:35:56.386" v="1126" actId="113"/>
          <ac:spMkLst>
            <pc:docMk/>
            <pc:sldMk cId="3123633223" sldId="285"/>
            <ac:spMk id="3" creationId="{F6793BF5-4D5E-DE5D-3015-9BC833191DE8}"/>
          </ac:spMkLst>
        </pc:spChg>
      </pc:sldChg>
      <pc:sldChg chg="modSp add mod">
        <pc:chgData name="Daniel Deida" userId="61cd4d5c59c1c102" providerId="LiveId" clId="{50904FE4-92C1-4249-9798-DB6D11D68C1A}" dt="2025-08-10T01:41:49.549" v="650" actId="14100"/>
        <pc:sldMkLst>
          <pc:docMk/>
          <pc:sldMk cId="3924159918" sldId="286"/>
        </pc:sldMkLst>
        <pc:spChg chg="mod">
          <ac:chgData name="Daniel Deida" userId="61cd4d5c59c1c102" providerId="LiveId" clId="{50904FE4-92C1-4249-9798-DB6D11D68C1A}" dt="2025-08-10T01:41:37.294" v="646"/>
          <ac:spMkLst>
            <pc:docMk/>
            <pc:sldMk cId="3924159918" sldId="286"/>
            <ac:spMk id="2" creationId="{20033E8F-EEC8-9C5D-E405-76EAA22DF38C}"/>
          </ac:spMkLst>
        </pc:spChg>
        <pc:spChg chg="mod">
          <ac:chgData name="Daniel Deida" userId="61cd4d5c59c1c102" providerId="LiveId" clId="{50904FE4-92C1-4249-9798-DB6D11D68C1A}" dt="2025-08-10T01:41:49.549" v="650" actId="14100"/>
          <ac:spMkLst>
            <pc:docMk/>
            <pc:sldMk cId="3924159918" sldId="286"/>
            <ac:spMk id="3" creationId="{AD3044CE-E81A-34CC-2C6A-103F4552351D}"/>
          </ac:spMkLst>
        </pc:spChg>
      </pc:sldChg>
      <pc:sldChg chg="modSp add mod">
        <pc:chgData name="Daniel Deida" userId="61cd4d5c59c1c102" providerId="LiveId" clId="{50904FE4-92C1-4249-9798-DB6D11D68C1A}" dt="2025-08-10T01:43:57.188" v="674" actId="20577"/>
        <pc:sldMkLst>
          <pc:docMk/>
          <pc:sldMk cId="1010678396" sldId="287"/>
        </pc:sldMkLst>
        <pc:spChg chg="mod">
          <ac:chgData name="Daniel Deida" userId="61cd4d5c59c1c102" providerId="LiveId" clId="{50904FE4-92C1-4249-9798-DB6D11D68C1A}" dt="2025-08-10T01:43:22.892" v="660" actId="14100"/>
          <ac:spMkLst>
            <pc:docMk/>
            <pc:sldMk cId="1010678396" sldId="287"/>
            <ac:spMk id="2" creationId="{8747058D-1638-67B3-BBAB-A36995CDD6A3}"/>
          </ac:spMkLst>
        </pc:spChg>
        <pc:spChg chg="mod">
          <ac:chgData name="Daniel Deida" userId="61cd4d5c59c1c102" providerId="LiveId" clId="{50904FE4-92C1-4249-9798-DB6D11D68C1A}" dt="2025-08-10T01:43:57.188" v="674" actId="20577"/>
          <ac:spMkLst>
            <pc:docMk/>
            <pc:sldMk cId="1010678396" sldId="287"/>
            <ac:spMk id="3" creationId="{43034EB5-B890-C52D-DFEF-43B88FF4489D}"/>
          </ac:spMkLst>
        </pc:spChg>
      </pc:sldChg>
      <pc:sldChg chg="modSp add mod">
        <pc:chgData name="Daniel Deida" userId="61cd4d5c59c1c102" providerId="LiveId" clId="{50904FE4-92C1-4249-9798-DB6D11D68C1A}" dt="2025-08-14T18:37:17.989" v="1130" actId="113"/>
        <pc:sldMkLst>
          <pc:docMk/>
          <pc:sldMk cId="162844627" sldId="288"/>
        </pc:sldMkLst>
        <pc:spChg chg="mod">
          <ac:chgData name="Daniel Deida" userId="61cd4d5c59c1c102" providerId="LiveId" clId="{50904FE4-92C1-4249-9798-DB6D11D68C1A}" dt="2025-08-10T01:46:37.331" v="695" actId="20577"/>
          <ac:spMkLst>
            <pc:docMk/>
            <pc:sldMk cId="162844627" sldId="288"/>
            <ac:spMk id="2" creationId="{C1DF55E7-B22F-6D66-9BF9-2C73246AE0A0}"/>
          </ac:spMkLst>
        </pc:spChg>
        <pc:spChg chg="mod">
          <ac:chgData name="Daniel Deida" userId="61cd4d5c59c1c102" providerId="LiveId" clId="{50904FE4-92C1-4249-9798-DB6D11D68C1A}" dt="2025-08-14T18:37:17.989" v="1130" actId="113"/>
          <ac:spMkLst>
            <pc:docMk/>
            <pc:sldMk cId="162844627" sldId="288"/>
            <ac:spMk id="3" creationId="{1E92444E-A425-520F-E081-64A0BB21E43A}"/>
          </ac:spMkLst>
        </pc:spChg>
      </pc:sldChg>
      <pc:sldChg chg="delSp modSp add mod">
        <pc:chgData name="Daniel Deida" userId="61cd4d5c59c1c102" providerId="LiveId" clId="{50904FE4-92C1-4249-9798-DB6D11D68C1A}" dt="2025-08-14T18:37:36.833" v="1131" actId="113"/>
        <pc:sldMkLst>
          <pc:docMk/>
          <pc:sldMk cId="2930390985" sldId="289"/>
        </pc:sldMkLst>
        <pc:spChg chg="mod">
          <ac:chgData name="Daniel Deida" userId="61cd4d5c59c1c102" providerId="LiveId" clId="{50904FE4-92C1-4249-9798-DB6D11D68C1A}" dt="2025-08-14T18:37:36.833" v="1131" actId="113"/>
          <ac:spMkLst>
            <pc:docMk/>
            <pc:sldMk cId="2930390985" sldId="289"/>
            <ac:spMk id="3" creationId="{7103AC03-9645-5E83-BB6A-E2DB6E2653EE}"/>
          </ac:spMkLst>
        </pc:spChg>
      </pc:sldChg>
      <pc:sldChg chg="delSp modSp add mod">
        <pc:chgData name="Daniel Deida" userId="61cd4d5c59c1c102" providerId="LiveId" clId="{50904FE4-92C1-4249-9798-DB6D11D68C1A}" dt="2025-08-14T18:38:14.168" v="1133" actId="113"/>
        <pc:sldMkLst>
          <pc:docMk/>
          <pc:sldMk cId="3977374043" sldId="290"/>
        </pc:sldMkLst>
        <pc:spChg chg="mod">
          <ac:chgData name="Daniel Deida" userId="61cd4d5c59c1c102" providerId="LiveId" clId="{50904FE4-92C1-4249-9798-DB6D11D68C1A}" dt="2025-08-14T18:38:14.168" v="1133" actId="113"/>
          <ac:spMkLst>
            <pc:docMk/>
            <pc:sldMk cId="3977374043" sldId="290"/>
            <ac:spMk id="3" creationId="{EDCE927E-6C4F-8468-5387-866D70B32064}"/>
          </ac:spMkLst>
        </pc:spChg>
      </pc:sldChg>
      <pc:sldChg chg="modSp add mod">
        <pc:chgData name="Daniel Deida" userId="61cd4d5c59c1c102" providerId="LiveId" clId="{50904FE4-92C1-4249-9798-DB6D11D68C1A}" dt="2025-08-10T02:15:44.190" v="963" actId="1076"/>
        <pc:sldMkLst>
          <pc:docMk/>
          <pc:sldMk cId="3123422194" sldId="291"/>
        </pc:sldMkLst>
        <pc:spChg chg="mod">
          <ac:chgData name="Daniel Deida" userId="61cd4d5c59c1c102" providerId="LiveId" clId="{50904FE4-92C1-4249-9798-DB6D11D68C1A}" dt="2025-08-10T02:15:23.835" v="958" actId="20577"/>
          <ac:spMkLst>
            <pc:docMk/>
            <pc:sldMk cId="3123422194" sldId="291"/>
            <ac:spMk id="2" creationId="{E8A1E1AF-2B86-AB6D-74F6-7E151C72882E}"/>
          </ac:spMkLst>
        </pc:spChg>
        <pc:spChg chg="mod">
          <ac:chgData name="Daniel Deida" userId="61cd4d5c59c1c102" providerId="LiveId" clId="{50904FE4-92C1-4249-9798-DB6D11D68C1A}" dt="2025-08-10T02:15:44.190" v="963" actId="1076"/>
          <ac:spMkLst>
            <pc:docMk/>
            <pc:sldMk cId="3123422194" sldId="291"/>
            <ac:spMk id="3" creationId="{30A3E261-CD13-1D2B-32EA-0575822667D2}"/>
          </ac:spMkLst>
        </pc:spChg>
      </pc:sldChg>
      <pc:sldChg chg="delSp modSp add mod">
        <pc:chgData name="Daniel Deida" userId="61cd4d5c59c1c102" providerId="LiveId" clId="{50904FE4-92C1-4249-9798-DB6D11D68C1A}" dt="2025-08-14T18:39:05.954" v="1136" actId="113"/>
        <pc:sldMkLst>
          <pc:docMk/>
          <pc:sldMk cId="3461756944" sldId="292"/>
        </pc:sldMkLst>
        <pc:spChg chg="mod">
          <ac:chgData name="Daniel Deida" userId="61cd4d5c59c1c102" providerId="LiveId" clId="{50904FE4-92C1-4249-9798-DB6D11D68C1A}" dt="2025-08-14T18:39:05.954" v="1136" actId="113"/>
          <ac:spMkLst>
            <pc:docMk/>
            <pc:sldMk cId="3461756944" sldId="292"/>
            <ac:spMk id="3" creationId="{60D5AD80-5F1D-8DF8-E6E6-01E51891BA33}"/>
          </ac:spMkLst>
        </pc:spChg>
      </pc:sldChg>
      <pc:sldChg chg="modSp add mod">
        <pc:chgData name="Daniel Deida" userId="61cd4d5c59c1c102" providerId="LiveId" clId="{50904FE4-92C1-4249-9798-DB6D11D68C1A}" dt="2025-08-14T18:38:33.709" v="1135" actId="113"/>
        <pc:sldMkLst>
          <pc:docMk/>
          <pc:sldMk cId="4284044904" sldId="293"/>
        </pc:sldMkLst>
        <pc:spChg chg="mod">
          <ac:chgData name="Daniel Deida" userId="61cd4d5c59c1c102" providerId="LiveId" clId="{50904FE4-92C1-4249-9798-DB6D11D68C1A}" dt="2025-08-10T02:16:16.610" v="965" actId="2711"/>
          <ac:spMkLst>
            <pc:docMk/>
            <pc:sldMk cId="4284044904" sldId="293"/>
            <ac:spMk id="2" creationId="{1DB90093-950C-8EEC-8B77-71D0C4B006C4}"/>
          </ac:spMkLst>
        </pc:spChg>
        <pc:spChg chg="mod">
          <ac:chgData name="Daniel Deida" userId="61cd4d5c59c1c102" providerId="LiveId" clId="{50904FE4-92C1-4249-9798-DB6D11D68C1A}" dt="2025-08-14T18:38:33.709" v="1135" actId="113"/>
          <ac:spMkLst>
            <pc:docMk/>
            <pc:sldMk cId="4284044904" sldId="293"/>
            <ac:spMk id="3" creationId="{BC7A42BC-EB85-82ED-3D07-05FDB4B27D22}"/>
          </ac:spMkLst>
        </pc:spChg>
      </pc:sldChg>
      <pc:sldChg chg="delSp modSp add mod">
        <pc:chgData name="Daniel Deida" userId="61cd4d5c59c1c102" providerId="LiveId" clId="{50904FE4-92C1-4249-9798-DB6D11D68C1A}" dt="2025-08-10T02:19:41.978" v="986" actId="20577"/>
        <pc:sldMkLst>
          <pc:docMk/>
          <pc:sldMk cId="547941001" sldId="294"/>
        </pc:sldMkLst>
        <pc:spChg chg="mod">
          <ac:chgData name="Daniel Deida" userId="61cd4d5c59c1c102" providerId="LiveId" clId="{50904FE4-92C1-4249-9798-DB6D11D68C1A}" dt="2025-08-10T02:19:41.978" v="986" actId="20577"/>
          <ac:spMkLst>
            <pc:docMk/>
            <pc:sldMk cId="547941001" sldId="294"/>
            <ac:spMk id="3" creationId="{6520CB0F-B6E2-A3F8-E341-B759B1AA6803}"/>
          </ac:spMkLst>
        </pc:spChg>
      </pc:sldChg>
      <pc:sldChg chg="modSp add mod">
        <pc:chgData name="Daniel Deida" userId="61cd4d5c59c1c102" providerId="LiveId" clId="{50904FE4-92C1-4249-9798-DB6D11D68C1A}" dt="2025-08-14T18:39:38.270" v="1137" actId="113"/>
        <pc:sldMkLst>
          <pc:docMk/>
          <pc:sldMk cId="3792957859" sldId="295"/>
        </pc:sldMkLst>
        <pc:spChg chg="mod">
          <ac:chgData name="Daniel Deida" userId="61cd4d5c59c1c102" providerId="LiveId" clId="{50904FE4-92C1-4249-9798-DB6D11D68C1A}" dt="2025-08-14T18:39:38.270" v="1137" actId="113"/>
          <ac:spMkLst>
            <pc:docMk/>
            <pc:sldMk cId="3792957859" sldId="295"/>
            <ac:spMk id="3" creationId="{5196355E-6336-27F3-0A39-2CBB39D724C3}"/>
          </ac:spMkLst>
        </pc:spChg>
      </pc:sldChg>
      <pc:sldChg chg="modSp add mod">
        <pc:chgData name="Daniel Deida" userId="61cd4d5c59c1c102" providerId="LiveId" clId="{50904FE4-92C1-4249-9798-DB6D11D68C1A}" dt="2025-08-10T02:21:48.964" v="1004" actId="1076"/>
        <pc:sldMkLst>
          <pc:docMk/>
          <pc:sldMk cId="721526612" sldId="296"/>
        </pc:sldMkLst>
        <pc:spChg chg="mod">
          <ac:chgData name="Daniel Deida" userId="61cd4d5c59c1c102" providerId="LiveId" clId="{50904FE4-92C1-4249-9798-DB6D11D68C1A}" dt="2025-08-10T02:21:48.964" v="1004" actId="1076"/>
          <ac:spMkLst>
            <pc:docMk/>
            <pc:sldMk cId="721526612" sldId="296"/>
            <ac:spMk id="3" creationId="{54FE00F1-2095-45D9-F6A2-EB90B446C948}"/>
          </ac:spMkLst>
        </pc:spChg>
      </pc:sldChg>
      <pc:sldChg chg="modSp add mod ord">
        <pc:chgData name="Daniel Deida" userId="61cd4d5c59c1c102" providerId="LiveId" clId="{50904FE4-92C1-4249-9798-DB6D11D68C1A}" dt="2025-08-10T02:23:51.558" v="1100" actId="14100"/>
        <pc:sldMkLst>
          <pc:docMk/>
          <pc:sldMk cId="4216918397" sldId="297"/>
        </pc:sldMkLst>
        <pc:spChg chg="mod">
          <ac:chgData name="Daniel Deida" userId="61cd4d5c59c1c102" providerId="LiveId" clId="{50904FE4-92C1-4249-9798-DB6D11D68C1A}" dt="2025-08-10T02:22:16.546" v="1037" actId="20577"/>
          <ac:spMkLst>
            <pc:docMk/>
            <pc:sldMk cId="4216918397" sldId="297"/>
            <ac:spMk id="2" creationId="{F013C1E5-9C26-FED9-215E-A511808501A7}"/>
          </ac:spMkLst>
        </pc:spChg>
        <pc:spChg chg="mod">
          <ac:chgData name="Daniel Deida" userId="61cd4d5c59c1c102" providerId="LiveId" clId="{50904FE4-92C1-4249-9798-DB6D11D68C1A}" dt="2025-08-10T02:23:51.558" v="1100" actId="14100"/>
          <ac:spMkLst>
            <pc:docMk/>
            <pc:sldMk cId="4216918397" sldId="297"/>
            <ac:spMk id="3" creationId="{C15C26B5-5FD8-49E9-CE1F-50FE90A7D0E8}"/>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Photo 1">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5276088"/>
            <a:ext cx="11347704" cy="786384"/>
          </a:xfrm>
        </p:spPr>
        <p:txBody>
          <a:bodyPr vert="horz" lIns="91440" tIns="45720" rIns="91440" bIns="45720" rtlCol="0" anchor="b">
            <a:normAutofit/>
          </a:bodyPr>
          <a:lstStyle>
            <a:lvl1pPr>
              <a:defRPr lang="en-US" sz="44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5980176"/>
            <a:ext cx="11347704" cy="530352"/>
          </a:xfrm>
        </p:spPr>
        <p:txBody>
          <a:bodyPr vert="horz" lIns="91440" tIns="45720" rIns="91440" bIns="45720" rtlCol="0">
            <a:normAutofit/>
          </a:bodyPr>
          <a:lstStyle>
            <a:lvl1pPr marL="0" indent="0">
              <a:buNone/>
              <a:defRPr lang="en-US" dirty="0">
                <a:solidFill>
                  <a:schemeClr val="tx2"/>
                </a:solidFill>
              </a:defRPr>
            </a:lvl1pPr>
          </a:lstStyle>
          <a:p>
            <a:pPr lvl="0"/>
            <a:r>
              <a:rPr lang="en-US" dirty="0"/>
              <a:t>Click to edit Master subtitle style</a:t>
            </a:r>
          </a:p>
        </p:txBody>
      </p:sp>
      <p:sp>
        <p:nvSpPr>
          <p:cNvPr id="8" name="Picture Placeholder 6">
            <a:extLst>
              <a:ext uri="{FF2B5EF4-FFF2-40B4-BE49-F238E27FC236}">
                <a16:creationId xmlns:a16="http://schemas.microsoft.com/office/drawing/2014/main" id="{F9A648C8-0436-6FAF-8B52-BA15EFB5F90C}"/>
              </a:ext>
            </a:extLst>
          </p:cNvPr>
          <p:cNvSpPr>
            <a:spLocks noGrp="1"/>
          </p:cNvSpPr>
          <p:nvPr>
            <p:ph type="pic" sz="quarter" idx="13" hasCustomPrompt="1"/>
          </p:nvPr>
        </p:nvSpPr>
        <p:spPr>
          <a:xfrm>
            <a:off x="342901" y="343038"/>
            <a:ext cx="11506200" cy="4792766"/>
          </a:xfrm>
          <a:custGeom>
            <a:avLst/>
            <a:gdLst>
              <a:gd name="connsiteX0" fmla="*/ 292023 w 11506200"/>
              <a:gd name="connsiteY0" fmla="*/ 0 h 4792766"/>
              <a:gd name="connsiteX1" fmla="*/ 11214177 w 11506200"/>
              <a:gd name="connsiteY1" fmla="*/ 0 h 4792766"/>
              <a:gd name="connsiteX2" fmla="*/ 11506200 w 11506200"/>
              <a:gd name="connsiteY2" fmla="*/ 292023 h 4792766"/>
              <a:gd name="connsiteX3" fmla="*/ 11506200 w 11506200"/>
              <a:gd name="connsiteY3" fmla="*/ 4500743 h 4792766"/>
              <a:gd name="connsiteX4" fmla="*/ 11214177 w 11506200"/>
              <a:gd name="connsiteY4" fmla="*/ 4792766 h 4792766"/>
              <a:gd name="connsiteX5" fmla="*/ 292023 w 11506200"/>
              <a:gd name="connsiteY5" fmla="*/ 4792766 h 4792766"/>
              <a:gd name="connsiteX6" fmla="*/ 0 w 11506200"/>
              <a:gd name="connsiteY6" fmla="*/ 4500743 h 4792766"/>
              <a:gd name="connsiteX7" fmla="*/ 0 w 11506200"/>
              <a:gd name="connsiteY7" fmla="*/ 292023 h 4792766"/>
              <a:gd name="connsiteX8" fmla="*/ 292023 w 11506200"/>
              <a:gd name="connsiteY8" fmla="*/ 0 h 4792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6200" h="4792766">
                <a:moveTo>
                  <a:pt x="292023" y="0"/>
                </a:moveTo>
                <a:lnTo>
                  <a:pt x="11214177" y="0"/>
                </a:lnTo>
                <a:cubicBezTo>
                  <a:pt x="11375457" y="0"/>
                  <a:pt x="11506200" y="130743"/>
                  <a:pt x="11506200" y="292023"/>
                </a:cubicBezTo>
                <a:lnTo>
                  <a:pt x="11506200" y="4500743"/>
                </a:lnTo>
                <a:cubicBezTo>
                  <a:pt x="11506200" y="4662023"/>
                  <a:pt x="11375457" y="4792766"/>
                  <a:pt x="11214177" y="4792766"/>
                </a:cubicBezTo>
                <a:lnTo>
                  <a:pt x="292023" y="4792766"/>
                </a:lnTo>
                <a:cubicBezTo>
                  <a:pt x="130743" y="4792766"/>
                  <a:pt x="0" y="4662023"/>
                  <a:pt x="0" y="4500743"/>
                </a:cubicBezTo>
                <a:lnTo>
                  <a:pt x="0" y="292023"/>
                </a:lnTo>
                <a:cubicBezTo>
                  <a:pt x="0" y="130743"/>
                  <a:pt x="130743" y="0"/>
                  <a:pt x="292023"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137160" y="6519672"/>
            <a:ext cx="3494314" cy="365125"/>
          </a:xfrm>
        </p:spPr>
        <p:txBody>
          <a:bodyPr/>
          <a:lstStyle>
            <a:lvl1pPr>
              <a:defRPr>
                <a:solidFill>
                  <a:schemeClr val="tx2"/>
                </a:solidFill>
                <a:effectLst/>
              </a:defRPr>
            </a:lvl1pPr>
          </a:lstStyle>
          <a:p>
            <a:fld id="{6CD91AB5-8D64-469B-81DF-A26B406D2B54}" type="datetime1">
              <a:rPr lang="en-US" smtClean="0"/>
              <a:t>8/14/2025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8876521" y="6519672"/>
            <a:ext cx="2805405" cy="365125"/>
          </a:xfrm>
        </p:spPr>
        <p:txBody>
          <a:bodyPr/>
          <a:lstStyle>
            <a:lvl1pPr>
              <a:defRPr>
                <a:solidFill>
                  <a:schemeClr val="tx2"/>
                </a:solidFill>
                <a:effectLst/>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a:xfrm>
            <a:off x="11632162" y="6519672"/>
            <a:ext cx="429207" cy="365125"/>
          </a:xfrm>
        </p:spPr>
        <p:txBody>
          <a:bodyPr/>
          <a:lstStyle>
            <a:lvl1pPr>
              <a:defRPr>
                <a:solidFill>
                  <a:schemeClr val="tx2"/>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38647366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Agenda">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429768" y="411480"/>
            <a:ext cx="11045952" cy="1828800"/>
          </a:xfrm>
        </p:spPr>
        <p:txBody>
          <a:bodyPr anchor="t">
            <a:normAutofit/>
          </a:bodyPr>
          <a:lstStyle>
            <a:lvl1pPr>
              <a:defRPr sz="8000"/>
            </a:lvl1pPr>
          </a:lstStyle>
          <a:p>
            <a:r>
              <a:rPr lang="en-US" dirty="0"/>
              <a:t>Click to edit Master title style</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5998464" y="2423160"/>
            <a:ext cx="5486400" cy="3886200"/>
          </a:xfrm>
        </p:spPr>
        <p:txBody>
          <a:bodyPr vert="horz" lIns="91440" tIns="45720" rIns="91440" bIns="45720" rtlCol="0">
            <a:normAutofit/>
          </a:bodyPr>
          <a:lstStyle>
            <a:lvl1pPr marL="457200" indent="-457200">
              <a:buFont typeface="+mj-lt"/>
              <a:buAutoNum type="arabicPeriod"/>
              <a:defRPr lang="en-US" dirty="0"/>
            </a:lvl1pPr>
            <a:lvl2pPr marL="571500" indent="-342900">
              <a:buFont typeface="+mj-lt"/>
              <a:buAutoNum type="arabicPeriod"/>
              <a:defRPr lang="en-US" dirty="0"/>
            </a:lvl2pPr>
            <a:lvl3pPr marL="800100" indent="-342900">
              <a:buFont typeface="+mj-lt"/>
              <a:buAutoNum type="arabicPeriod"/>
              <a:defRPr lang="en-US" dirty="0"/>
            </a:lvl3pPr>
            <a:lvl4pPr>
              <a:buFont typeface="+mj-lt"/>
              <a:buAutoNum type="arabicPeriod"/>
              <a:defRPr lang="en-US" dirty="0"/>
            </a:lvl4pPr>
            <a:lvl5pPr>
              <a:buFont typeface="+mj-lt"/>
              <a:buAutoNum type="arabicPeriod"/>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p:txBody>
          <a:bodyPr/>
          <a:lstStyle/>
          <a:p>
            <a:fld id="{01BB0C55-2E11-4E7F-9EF8-868B07C6C42C}" type="datetime1">
              <a:rPr lang="en-US" smtClean="0"/>
              <a:t>8/14/2025</a:t>
            </a:fld>
            <a:endParaRPr lang="en-US"/>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849741641"/>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Agenda Photo">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7644384" y="1012952"/>
            <a:ext cx="4023360" cy="1636776"/>
          </a:xfrm>
        </p:spPr>
        <p:txBody>
          <a:bodyPr anchor="b">
            <a:normAutofit/>
          </a:bodyPr>
          <a:lstStyle>
            <a:lvl1pPr>
              <a:defRPr sz="4800"/>
            </a:lvl1pPr>
          </a:lstStyle>
          <a:p>
            <a:r>
              <a:rPr lang="en-US" dirty="0"/>
              <a:t>Click to edit Master title style</a:t>
            </a:r>
          </a:p>
        </p:txBody>
      </p:sp>
      <p:sp>
        <p:nvSpPr>
          <p:cNvPr id="10" name="Picture Placeholder 8">
            <a:extLst>
              <a:ext uri="{FF2B5EF4-FFF2-40B4-BE49-F238E27FC236}">
                <a16:creationId xmlns:a16="http://schemas.microsoft.com/office/drawing/2014/main" id="{FE8E4848-C9F6-6844-AB1C-C4F0E8A472A1}"/>
              </a:ext>
            </a:extLst>
          </p:cNvPr>
          <p:cNvSpPr>
            <a:spLocks noGrp="1"/>
          </p:cNvSpPr>
          <p:nvPr>
            <p:ph type="pic" sz="quarter" idx="14" hasCustomPrompt="1"/>
          </p:nvPr>
        </p:nvSpPr>
        <p:spPr>
          <a:xfrm>
            <a:off x="342901" y="345109"/>
            <a:ext cx="6714969" cy="6163508"/>
          </a:xfrm>
          <a:custGeom>
            <a:avLst/>
            <a:gdLst>
              <a:gd name="connsiteX0" fmla="*/ 281857 w 6714969"/>
              <a:gd name="connsiteY0" fmla="*/ 0 h 6163508"/>
              <a:gd name="connsiteX1" fmla="*/ 6433112 w 6714969"/>
              <a:gd name="connsiteY1" fmla="*/ 0 h 6163508"/>
              <a:gd name="connsiteX2" fmla="*/ 6714969 w 6714969"/>
              <a:gd name="connsiteY2" fmla="*/ 281857 h 6163508"/>
              <a:gd name="connsiteX3" fmla="*/ 6714969 w 6714969"/>
              <a:gd name="connsiteY3" fmla="*/ 5881651 h 6163508"/>
              <a:gd name="connsiteX4" fmla="*/ 6433112 w 6714969"/>
              <a:gd name="connsiteY4" fmla="*/ 6163508 h 6163508"/>
              <a:gd name="connsiteX5" fmla="*/ 281857 w 6714969"/>
              <a:gd name="connsiteY5" fmla="*/ 6163508 h 6163508"/>
              <a:gd name="connsiteX6" fmla="*/ 0 w 6714969"/>
              <a:gd name="connsiteY6" fmla="*/ 5881651 h 6163508"/>
              <a:gd name="connsiteX7" fmla="*/ 0 w 6714969"/>
              <a:gd name="connsiteY7" fmla="*/ 281857 h 6163508"/>
              <a:gd name="connsiteX8" fmla="*/ 281857 w 6714969"/>
              <a:gd name="connsiteY8" fmla="*/ 0 h 61635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14969" h="6163508">
                <a:moveTo>
                  <a:pt x="281857" y="0"/>
                </a:moveTo>
                <a:lnTo>
                  <a:pt x="6433112" y="0"/>
                </a:lnTo>
                <a:cubicBezTo>
                  <a:pt x="6588777" y="0"/>
                  <a:pt x="6714969" y="126192"/>
                  <a:pt x="6714969" y="281857"/>
                </a:cubicBezTo>
                <a:lnTo>
                  <a:pt x="6714969" y="5881651"/>
                </a:lnTo>
                <a:cubicBezTo>
                  <a:pt x="6714969" y="6037316"/>
                  <a:pt x="6588777" y="6163508"/>
                  <a:pt x="6433112" y="6163508"/>
                </a:cubicBezTo>
                <a:lnTo>
                  <a:pt x="281857" y="6163508"/>
                </a:lnTo>
                <a:cubicBezTo>
                  <a:pt x="126192" y="6163508"/>
                  <a:pt x="0" y="6037316"/>
                  <a:pt x="0" y="5881651"/>
                </a:cubicBezTo>
                <a:lnTo>
                  <a:pt x="0" y="281857"/>
                </a:lnTo>
                <a:cubicBezTo>
                  <a:pt x="0" y="126192"/>
                  <a:pt x="126192" y="0"/>
                  <a:pt x="281857" y="0"/>
                </a:cubicBezTo>
                <a:close/>
              </a:path>
            </a:pathLst>
          </a:custGeom>
          <a:blipFill dpi="0" rotWithShape="1">
            <a:blip r:embed="rId2">
              <a:alphaModFix amt="65000"/>
            </a:blip>
            <a:srcRect/>
            <a:stretch>
              <a:fillRect/>
            </a:stretch>
          </a:blipFill>
        </p:spPr>
        <p:txBody>
          <a:bodyPr wrap="square">
            <a:noAutofit/>
          </a:bodyPr>
          <a:lstStyle>
            <a:lvl1pPr marL="0" indent="0">
              <a:buNone/>
              <a:defRPr/>
            </a:lvl1pPr>
          </a:lstStyle>
          <a:p>
            <a:r>
              <a:rPr lang="en-US" dirty="0"/>
              <a:t>.</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7644384" y="2896616"/>
            <a:ext cx="4023360" cy="3364992"/>
          </a:xfrm>
        </p:spPr>
        <p:txBody>
          <a:bodyPr vert="horz" lIns="91440" tIns="45720" rIns="91440" bIns="45720" rtlCol="0">
            <a:normAutofit/>
          </a:bodyPr>
          <a:lstStyle>
            <a:lvl1pPr marL="342900" indent="-342900">
              <a:buFont typeface="+mj-lt"/>
              <a:buAutoNum type="arabicPeriod"/>
              <a:defRPr lang="en-US" dirty="0"/>
            </a:lvl1pPr>
            <a:lvl2pPr marL="571500" indent="-342900">
              <a:buFont typeface="+mj-lt"/>
              <a:buAutoNum type="arabicPeriod"/>
              <a:defRPr lang="en-US" dirty="0"/>
            </a:lvl2pPr>
            <a:lvl3pPr marL="800100" indent="-342900">
              <a:buFont typeface="+mj-lt"/>
              <a:buAutoNum type="arabicPeriod"/>
              <a:defRPr lang="en-US" dirty="0"/>
            </a:lvl3pPr>
            <a:lvl4pPr>
              <a:buFont typeface="+mj-lt"/>
              <a:buAutoNum type="arabicPeriod"/>
              <a:defRPr lang="en-US" dirty="0"/>
            </a:lvl4pPr>
            <a:lvl5pPr>
              <a:buFont typeface="+mj-lt"/>
              <a:buAutoNum type="arabicPeriod"/>
              <a:defRPr lang="en-US" dirty="0"/>
            </a:lvl5pPr>
          </a:lstStyle>
          <a:p>
            <a:pPr marL="228600" lvl="0" indent="-228600"/>
            <a:r>
              <a:rPr lang="en-US" dirty="0"/>
              <a:t>Click to edit Master text styles</a:t>
            </a:r>
          </a:p>
          <a:p>
            <a:pPr marL="228600" lvl="1" indent="-228600"/>
            <a:r>
              <a:rPr lang="en-US" dirty="0"/>
              <a:t>Second level</a:t>
            </a:r>
          </a:p>
          <a:p>
            <a:pPr marL="228600" lvl="2" indent="-228600"/>
            <a:r>
              <a:rPr lang="en-US" dirty="0"/>
              <a:t>Third level</a:t>
            </a:r>
          </a:p>
          <a:p>
            <a:pPr marL="228600" lvl="3" indent="-228600"/>
            <a:r>
              <a:rPr lang="en-US" dirty="0"/>
              <a:t>Fourth level</a:t>
            </a:r>
          </a:p>
          <a:p>
            <a:pPr marL="228600" lvl="4" indent="-228600"/>
            <a:r>
              <a:rPr lang="en-US" dirty="0"/>
              <a:t>Fifth level</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p:txBody>
          <a:bodyPr/>
          <a:lstStyle/>
          <a:p>
            <a:fld id="{0AC9FCAD-E19B-4A0F-866E-979EDEC4B525}" type="datetime1">
              <a:rPr lang="en-US" smtClean="0"/>
              <a:t>8/14/2025</a:t>
            </a:fld>
            <a:endParaRPr lang="en-US"/>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271052730"/>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14984" y="2478024"/>
            <a:ext cx="4325112" cy="2454796"/>
          </a:xfrm>
        </p:spPr>
        <p:txBody>
          <a:bodyPr anchor="t">
            <a:normAutofit/>
          </a:bodyPr>
          <a:lstStyle>
            <a:lvl1pPr>
              <a:defRPr sz="4400"/>
            </a:lvl1pPr>
          </a:lstStyle>
          <a:p>
            <a:r>
              <a:rPr lang="en-US" dirty="0"/>
              <a:t>Click to edit Master title style</a:t>
            </a:r>
          </a:p>
        </p:txBody>
      </p:sp>
      <p:sp>
        <p:nvSpPr>
          <p:cNvPr id="8" name="Content Placeholder 7">
            <a:extLst>
              <a:ext uri="{FF2B5EF4-FFF2-40B4-BE49-F238E27FC236}">
                <a16:creationId xmlns:a16="http://schemas.microsoft.com/office/drawing/2014/main" id="{7D633F00-464B-3088-812A-40496FD1021A}"/>
              </a:ext>
            </a:extLst>
          </p:cNvPr>
          <p:cNvSpPr>
            <a:spLocks noGrp="1"/>
          </p:cNvSpPr>
          <p:nvPr>
            <p:ph sz="quarter" idx="13"/>
          </p:nvPr>
        </p:nvSpPr>
        <p:spPr>
          <a:xfrm>
            <a:off x="6273800" y="2478024"/>
            <a:ext cx="4325112" cy="2459736"/>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A79B4A14-E3E2-4038-B0C4-0EC5ECBDA17A}" type="datetime1">
              <a:rPr lang="en-US" smtClean="0"/>
              <a:t>8/14/2025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2389391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14984" y="2039112"/>
            <a:ext cx="3813048" cy="353872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D42D62A0-8127-CE86-0633-0D65E1E136F7}"/>
              </a:ext>
            </a:extLst>
          </p:cNvPr>
          <p:cNvSpPr>
            <a:spLocks noGrp="1"/>
          </p:cNvSpPr>
          <p:nvPr>
            <p:ph sz="quarter" idx="13"/>
          </p:nvPr>
        </p:nvSpPr>
        <p:spPr>
          <a:xfrm>
            <a:off x="5422392" y="2039112"/>
            <a:ext cx="5047488" cy="3538728"/>
          </a:xfrm>
        </p:spPr>
        <p:txBody>
          <a:bodyPr vert="horz" lIns="91440" tIns="45720" rIns="91440" bIns="45720" rtlCol="0">
            <a:normAutofit/>
          </a:bodyPr>
          <a:lstStyle>
            <a:lvl1pPr>
              <a:defRPr lang="en-US"/>
            </a:lvl1pPr>
            <a:lvl2pPr>
              <a:defRPr lang="en-US"/>
            </a:lvl2pPr>
            <a:lvl3pPr>
              <a:defRPr lang="en-US"/>
            </a:lvl3pPr>
            <a:lvl4pPr>
              <a:defRPr lang="en-US"/>
            </a:lvl4pPr>
            <a:lvl5pPr>
              <a:defRPr lang="en-US"/>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92301396-E7F4-44BB-B3C1-CAADE8EE1BCB}" type="datetime1">
              <a:rPr lang="en-US" smtClean="0"/>
              <a:t>8/14/2025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4821167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Content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1600200"/>
            <a:ext cx="4142232" cy="463600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FFB4667A-FE47-8556-FD3A-55FDBA801D76}"/>
              </a:ext>
            </a:extLst>
          </p:cNvPr>
          <p:cNvSpPr>
            <a:spLocks noGrp="1"/>
          </p:cNvSpPr>
          <p:nvPr>
            <p:ph sz="quarter" idx="13"/>
          </p:nvPr>
        </p:nvSpPr>
        <p:spPr>
          <a:xfrm>
            <a:off x="5422392" y="1600200"/>
            <a:ext cx="5788152" cy="463600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0C603B70-0873-4F91-B20E-188F8FCBC95A}" type="datetime1">
              <a:rPr lang="en-US" smtClean="0"/>
              <a:t>8/14/2025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0846925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Content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640080"/>
            <a:ext cx="4032504" cy="3621024"/>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C6F072A2-EBC7-B7EA-DA98-BAC0AA46E7A4}"/>
              </a:ext>
            </a:extLst>
          </p:cNvPr>
          <p:cNvSpPr>
            <a:spLocks noGrp="1"/>
          </p:cNvSpPr>
          <p:nvPr>
            <p:ph sz="quarter" idx="13"/>
          </p:nvPr>
        </p:nvSpPr>
        <p:spPr>
          <a:xfrm>
            <a:off x="5422392" y="640080"/>
            <a:ext cx="5971032" cy="5724144"/>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8A211211-1BBF-43C8-98F1-415153382D43}" type="datetime1">
              <a:rPr lang="en-US" smtClean="0"/>
              <a:t>8/14/2025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7150319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Content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640080"/>
            <a:ext cx="3493008" cy="3621024"/>
          </a:xfrm>
        </p:spPr>
        <p:txBody>
          <a:bodyPr vert="horz" lIns="91440" tIns="45720" rIns="91440" bIns="45720" rtlCol="0" anchor="t">
            <a:normAutofit/>
          </a:bodyPr>
          <a:lstStyle>
            <a:lvl1pPr>
              <a:defRPr lang="en-US" dirty="0"/>
            </a:lvl1pPr>
          </a:lstStyle>
          <a:p>
            <a:pPr lvl="0"/>
            <a:r>
              <a:rPr lang="en-US" dirty="0"/>
              <a:t>Click to edit Master title style</a:t>
            </a:r>
          </a:p>
        </p:txBody>
      </p:sp>
      <p:sp>
        <p:nvSpPr>
          <p:cNvPr id="8" name="Content Placeholder 7">
            <a:extLst>
              <a:ext uri="{FF2B5EF4-FFF2-40B4-BE49-F238E27FC236}">
                <a16:creationId xmlns:a16="http://schemas.microsoft.com/office/drawing/2014/main" id="{8C71126E-AEFA-B45A-CD39-AC1315E03339}"/>
              </a:ext>
            </a:extLst>
          </p:cNvPr>
          <p:cNvSpPr>
            <a:spLocks noGrp="1"/>
          </p:cNvSpPr>
          <p:nvPr>
            <p:ph sz="quarter" idx="13"/>
          </p:nvPr>
        </p:nvSpPr>
        <p:spPr>
          <a:xfrm>
            <a:off x="4425696" y="640080"/>
            <a:ext cx="7159752" cy="57197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423C37F1-4FE0-40C5-A1CC-AC65E60D9E3F}" type="datetime1">
              <a:rPr lang="en-US" smtClean="0"/>
              <a:t>8/14/2025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1138092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Content Photo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550408" y="548640"/>
            <a:ext cx="6035040" cy="1143000"/>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EF226A48-373B-47E6-1E90-9892366CC9F0}"/>
              </a:ext>
            </a:extLst>
          </p:cNvPr>
          <p:cNvSpPr>
            <a:spLocks noGrp="1"/>
          </p:cNvSpPr>
          <p:nvPr>
            <p:ph type="pic" sz="quarter" idx="13" hasCustomPrompt="1"/>
          </p:nvPr>
        </p:nvSpPr>
        <p:spPr>
          <a:xfrm>
            <a:off x="342900" y="342900"/>
            <a:ext cx="4501152" cy="6172200"/>
          </a:xfrm>
          <a:custGeom>
            <a:avLst/>
            <a:gdLst>
              <a:gd name="connsiteX0" fmla="*/ 332635 w 4501152"/>
              <a:gd name="connsiteY0" fmla="*/ 0 h 6172200"/>
              <a:gd name="connsiteX1" fmla="*/ 4168517 w 4501152"/>
              <a:gd name="connsiteY1" fmla="*/ 0 h 6172200"/>
              <a:gd name="connsiteX2" fmla="*/ 4501152 w 4501152"/>
              <a:gd name="connsiteY2" fmla="*/ 331423 h 6172200"/>
              <a:gd name="connsiteX3" fmla="*/ 4501152 w 4501152"/>
              <a:gd name="connsiteY3" fmla="*/ 5840778 h 6172200"/>
              <a:gd name="connsiteX4" fmla="*/ 4168517 w 4501152"/>
              <a:gd name="connsiteY4" fmla="*/ 6172200 h 6172200"/>
              <a:gd name="connsiteX5" fmla="*/ 332635 w 4501152"/>
              <a:gd name="connsiteY5" fmla="*/ 6172200 h 6172200"/>
              <a:gd name="connsiteX6" fmla="*/ 0 w 4501152"/>
              <a:gd name="connsiteY6" fmla="*/ 5840778 h 6172200"/>
              <a:gd name="connsiteX7" fmla="*/ 0 w 4501152"/>
              <a:gd name="connsiteY7" fmla="*/ 331423 h 6172200"/>
              <a:gd name="connsiteX8" fmla="*/ 332635 w 4501152"/>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01152" h="6172200">
                <a:moveTo>
                  <a:pt x="332635" y="0"/>
                </a:moveTo>
                <a:lnTo>
                  <a:pt x="4168517" y="0"/>
                </a:lnTo>
                <a:cubicBezTo>
                  <a:pt x="4352226" y="0"/>
                  <a:pt x="4501152" y="148383"/>
                  <a:pt x="4501152" y="331423"/>
                </a:cubicBezTo>
                <a:lnTo>
                  <a:pt x="4501152" y="5840778"/>
                </a:lnTo>
                <a:cubicBezTo>
                  <a:pt x="4501152" y="6023817"/>
                  <a:pt x="4352226" y="6172200"/>
                  <a:pt x="4168517" y="6172200"/>
                </a:cubicBezTo>
                <a:lnTo>
                  <a:pt x="332635" y="6172200"/>
                </a:lnTo>
                <a:cubicBezTo>
                  <a:pt x="148926" y="6172200"/>
                  <a:pt x="0" y="6023817"/>
                  <a:pt x="0" y="5840778"/>
                </a:cubicBezTo>
                <a:lnTo>
                  <a:pt x="0" y="331423"/>
                </a:lnTo>
                <a:cubicBezTo>
                  <a:pt x="0" y="148383"/>
                  <a:pt x="148926" y="0"/>
                  <a:pt x="332635"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5550408" y="1828800"/>
            <a:ext cx="6035040"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B0F37310-2C84-4F72-97F3-ED5E52F7A674}" type="datetime1">
              <a:rPr lang="en-US" smtClean="0"/>
              <a:t>8/14/2025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4943177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Content Photo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48640"/>
            <a:ext cx="6135624" cy="1143000"/>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429768" y="1828800"/>
            <a:ext cx="6135624"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AED7373D-8BEF-4D11-A85D-4ADD8461D8CF}" type="datetime1">
              <a:rPr lang="en-US" smtClean="0"/>
              <a:t>8/14/2025</a:t>
            </a:fld>
            <a:endParaRPr lang="en-US"/>
          </a:p>
        </p:txBody>
      </p:sp>
      <p:sp>
        <p:nvSpPr>
          <p:cNvPr id="4" name="Picture Placeholder 3">
            <a:extLst>
              <a:ext uri="{FF2B5EF4-FFF2-40B4-BE49-F238E27FC236}">
                <a16:creationId xmlns:a16="http://schemas.microsoft.com/office/drawing/2014/main" id="{7F11DC52-D1FD-A255-1A04-7A15A9DE3C8F}"/>
              </a:ext>
            </a:extLst>
          </p:cNvPr>
          <p:cNvSpPr>
            <a:spLocks noGrp="1"/>
          </p:cNvSpPr>
          <p:nvPr>
            <p:ph type="pic" sz="quarter" idx="13" hasCustomPrompt="1"/>
          </p:nvPr>
        </p:nvSpPr>
        <p:spPr>
          <a:xfrm>
            <a:off x="7353304" y="352327"/>
            <a:ext cx="4495799" cy="6172200"/>
          </a:xfrm>
          <a:custGeom>
            <a:avLst/>
            <a:gdLst>
              <a:gd name="connsiteX0" fmla="*/ 293171 w 4495799"/>
              <a:gd name="connsiteY0" fmla="*/ 0 h 6172200"/>
              <a:gd name="connsiteX1" fmla="*/ 4202628 w 4495799"/>
              <a:gd name="connsiteY1" fmla="*/ 0 h 6172200"/>
              <a:gd name="connsiteX2" fmla="*/ 4495799 w 4495799"/>
              <a:gd name="connsiteY2" fmla="*/ 293171 h 6172200"/>
              <a:gd name="connsiteX3" fmla="*/ 4495799 w 4495799"/>
              <a:gd name="connsiteY3" fmla="*/ 5879029 h 6172200"/>
              <a:gd name="connsiteX4" fmla="*/ 4202628 w 4495799"/>
              <a:gd name="connsiteY4" fmla="*/ 6172200 h 6172200"/>
              <a:gd name="connsiteX5" fmla="*/ 293171 w 4495799"/>
              <a:gd name="connsiteY5" fmla="*/ 6172200 h 6172200"/>
              <a:gd name="connsiteX6" fmla="*/ 0 w 4495799"/>
              <a:gd name="connsiteY6" fmla="*/ 5879029 h 6172200"/>
              <a:gd name="connsiteX7" fmla="*/ 0 w 4495799"/>
              <a:gd name="connsiteY7" fmla="*/ 293171 h 6172200"/>
              <a:gd name="connsiteX8" fmla="*/ 293171 w 4495799"/>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95799" h="6172200">
                <a:moveTo>
                  <a:pt x="293171" y="0"/>
                </a:moveTo>
                <a:lnTo>
                  <a:pt x="4202628" y="0"/>
                </a:lnTo>
                <a:cubicBezTo>
                  <a:pt x="4364542" y="0"/>
                  <a:pt x="4495799" y="131257"/>
                  <a:pt x="4495799" y="293171"/>
                </a:cubicBezTo>
                <a:lnTo>
                  <a:pt x="4495799" y="5879029"/>
                </a:lnTo>
                <a:cubicBezTo>
                  <a:pt x="4495799" y="6040943"/>
                  <a:pt x="4364542" y="6172200"/>
                  <a:pt x="4202628" y="6172200"/>
                </a:cubicBezTo>
                <a:lnTo>
                  <a:pt x="293171" y="6172200"/>
                </a:lnTo>
                <a:cubicBezTo>
                  <a:pt x="131257" y="6172200"/>
                  <a:pt x="0" y="6040943"/>
                  <a:pt x="0" y="5879029"/>
                </a:cubicBezTo>
                <a:lnTo>
                  <a:pt x="0" y="293171"/>
                </a:lnTo>
                <a:cubicBezTo>
                  <a:pt x="0" y="131257"/>
                  <a:pt x="131257" y="0"/>
                  <a:pt x="293171"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26837801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Content Photo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820076" y="320040"/>
            <a:ext cx="6766560" cy="932688"/>
          </a:xfrm>
        </p:spPr>
        <p:txBody>
          <a:bodyPr anchor="b"/>
          <a:lstStyle/>
          <a:p>
            <a:r>
              <a:rPr lang="en-US"/>
              <a:t>Click to edit Master title style</a:t>
            </a:r>
          </a:p>
        </p:txBody>
      </p:sp>
      <p:sp>
        <p:nvSpPr>
          <p:cNvPr id="4" name="Picture Placeholder 3">
            <a:extLst>
              <a:ext uri="{FF2B5EF4-FFF2-40B4-BE49-F238E27FC236}">
                <a16:creationId xmlns:a16="http://schemas.microsoft.com/office/drawing/2014/main" id="{9539F8C7-DD74-7177-C2DA-02533B6576FD}"/>
              </a:ext>
            </a:extLst>
          </p:cNvPr>
          <p:cNvSpPr>
            <a:spLocks noGrp="1"/>
          </p:cNvSpPr>
          <p:nvPr>
            <p:ph type="pic" sz="quarter" idx="13" hasCustomPrompt="1"/>
          </p:nvPr>
        </p:nvSpPr>
        <p:spPr>
          <a:xfrm>
            <a:off x="339373" y="344424"/>
            <a:ext cx="3808553" cy="6172200"/>
          </a:xfrm>
          <a:custGeom>
            <a:avLst/>
            <a:gdLst>
              <a:gd name="connsiteX0" fmla="*/ 292116 w 3808553"/>
              <a:gd name="connsiteY0" fmla="*/ 0 h 6172200"/>
              <a:gd name="connsiteX1" fmla="*/ 3516437 w 3808553"/>
              <a:gd name="connsiteY1" fmla="*/ 0 h 6172200"/>
              <a:gd name="connsiteX2" fmla="*/ 3808553 w 3808553"/>
              <a:gd name="connsiteY2" fmla="*/ 292116 h 6172200"/>
              <a:gd name="connsiteX3" fmla="*/ 3808553 w 3808553"/>
              <a:gd name="connsiteY3" fmla="*/ 5880084 h 6172200"/>
              <a:gd name="connsiteX4" fmla="*/ 3516437 w 3808553"/>
              <a:gd name="connsiteY4" fmla="*/ 6172200 h 6172200"/>
              <a:gd name="connsiteX5" fmla="*/ 292116 w 3808553"/>
              <a:gd name="connsiteY5" fmla="*/ 6172200 h 6172200"/>
              <a:gd name="connsiteX6" fmla="*/ 0 w 3808553"/>
              <a:gd name="connsiteY6" fmla="*/ 5880084 h 6172200"/>
              <a:gd name="connsiteX7" fmla="*/ 0 w 3808553"/>
              <a:gd name="connsiteY7" fmla="*/ 292116 h 6172200"/>
              <a:gd name="connsiteX8" fmla="*/ 292116 w 3808553"/>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8553" h="6172200">
                <a:moveTo>
                  <a:pt x="292116" y="0"/>
                </a:moveTo>
                <a:lnTo>
                  <a:pt x="3516437" y="0"/>
                </a:lnTo>
                <a:cubicBezTo>
                  <a:pt x="3677768" y="0"/>
                  <a:pt x="3808553" y="130785"/>
                  <a:pt x="3808553" y="292116"/>
                </a:cubicBezTo>
                <a:lnTo>
                  <a:pt x="3808553" y="5880084"/>
                </a:lnTo>
                <a:cubicBezTo>
                  <a:pt x="3808553" y="6041415"/>
                  <a:pt x="3677768" y="6172200"/>
                  <a:pt x="3516437" y="6172200"/>
                </a:cubicBezTo>
                <a:lnTo>
                  <a:pt x="292116" y="6172200"/>
                </a:lnTo>
                <a:cubicBezTo>
                  <a:pt x="130785" y="6172200"/>
                  <a:pt x="0" y="6041415"/>
                  <a:pt x="0" y="5880084"/>
                </a:cubicBezTo>
                <a:lnTo>
                  <a:pt x="0" y="292116"/>
                </a:lnTo>
                <a:cubicBezTo>
                  <a:pt x="0" y="130785"/>
                  <a:pt x="130785" y="0"/>
                  <a:pt x="29211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4820076" y="1380744"/>
            <a:ext cx="6766560" cy="4983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804D0A65-74B1-4258-9347-517577BEF7B0}" type="datetime1">
              <a:rPr lang="en-US" smtClean="0"/>
              <a:t>8/14/2025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545048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A0796B54-ED46-4036-80F8-E8EFB102CB24}" type="datetime1">
              <a:rPr lang="en-US" smtClean="0"/>
              <a:t>8/14/2025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973573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Content Photo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320040"/>
            <a:ext cx="6858000" cy="93268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429768" y="1380744"/>
            <a:ext cx="685800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B3B00591-709C-49DC-8FE0-9F32B5969F72}" type="datetime1">
              <a:rPr lang="en-US" smtClean="0"/>
              <a:t>8/14/2025</a:t>
            </a:fld>
            <a:endParaRPr lang="en-US"/>
          </a:p>
        </p:txBody>
      </p:sp>
      <p:sp>
        <p:nvSpPr>
          <p:cNvPr id="4" name="Picture Placeholder 3">
            <a:extLst>
              <a:ext uri="{FF2B5EF4-FFF2-40B4-BE49-F238E27FC236}">
                <a16:creationId xmlns:a16="http://schemas.microsoft.com/office/drawing/2014/main" id="{26FEEE5C-15B3-8386-23D3-B6B236C668F2}"/>
              </a:ext>
            </a:extLst>
          </p:cNvPr>
          <p:cNvSpPr>
            <a:spLocks noGrp="1"/>
          </p:cNvSpPr>
          <p:nvPr>
            <p:ph type="pic" sz="quarter" idx="13" hasCustomPrompt="1"/>
          </p:nvPr>
        </p:nvSpPr>
        <p:spPr>
          <a:xfrm>
            <a:off x="8046768" y="344424"/>
            <a:ext cx="3808553" cy="6172200"/>
          </a:xfrm>
          <a:custGeom>
            <a:avLst/>
            <a:gdLst>
              <a:gd name="connsiteX0" fmla="*/ 292116 w 3808553"/>
              <a:gd name="connsiteY0" fmla="*/ 0 h 6172200"/>
              <a:gd name="connsiteX1" fmla="*/ 3516437 w 3808553"/>
              <a:gd name="connsiteY1" fmla="*/ 0 h 6172200"/>
              <a:gd name="connsiteX2" fmla="*/ 3808553 w 3808553"/>
              <a:gd name="connsiteY2" fmla="*/ 292116 h 6172200"/>
              <a:gd name="connsiteX3" fmla="*/ 3808553 w 3808553"/>
              <a:gd name="connsiteY3" fmla="*/ 5880084 h 6172200"/>
              <a:gd name="connsiteX4" fmla="*/ 3516437 w 3808553"/>
              <a:gd name="connsiteY4" fmla="*/ 6172200 h 6172200"/>
              <a:gd name="connsiteX5" fmla="*/ 292116 w 3808553"/>
              <a:gd name="connsiteY5" fmla="*/ 6172200 h 6172200"/>
              <a:gd name="connsiteX6" fmla="*/ 0 w 3808553"/>
              <a:gd name="connsiteY6" fmla="*/ 5880084 h 6172200"/>
              <a:gd name="connsiteX7" fmla="*/ 0 w 3808553"/>
              <a:gd name="connsiteY7" fmla="*/ 292116 h 6172200"/>
              <a:gd name="connsiteX8" fmla="*/ 292116 w 3808553"/>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8553" h="6172200">
                <a:moveTo>
                  <a:pt x="292116" y="0"/>
                </a:moveTo>
                <a:lnTo>
                  <a:pt x="3516437" y="0"/>
                </a:lnTo>
                <a:cubicBezTo>
                  <a:pt x="3677768" y="0"/>
                  <a:pt x="3808553" y="130785"/>
                  <a:pt x="3808553" y="292116"/>
                </a:cubicBezTo>
                <a:lnTo>
                  <a:pt x="3808553" y="5880084"/>
                </a:lnTo>
                <a:cubicBezTo>
                  <a:pt x="3808553" y="6041415"/>
                  <a:pt x="3677768" y="6172200"/>
                  <a:pt x="3516437" y="6172200"/>
                </a:cubicBezTo>
                <a:lnTo>
                  <a:pt x="292116" y="6172200"/>
                </a:lnTo>
                <a:cubicBezTo>
                  <a:pt x="130785" y="6172200"/>
                  <a:pt x="0" y="6041415"/>
                  <a:pt x="0" y="5880084"/>
                </a:cubicBezTo>
                <a:lnTo>
                  <a:pt x="0" y="292116"/>
                </a:lnTo>
                <a:cubicBezTo>
                  <a:pt x="0" y="130785"/>
                  <a:pt x="130785" y="0"/>
                  <a:pt x="29211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42015311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Content Photo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196328" y="601755"/>
            <a:ext cx="4389120" cy="152704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EB281557-D8C5-3666-A17C-BD66A5F9C048}"/>
              </a:ext>
            </a:extLst>
          </p:cNvPr>
          <p:cNvSpPr>
            <a:spLocks noGrp="1"/>
          </p:cNvSpPr>
          <p:nvPr>
            <p:ph type="pic" sz="quarter" idx="13" hasCustomPrompt="1"/>
          </p:nvPr>
        </p:nvSpPr>
        <p:spPr>
          <a:xfrm>
            <a:off x="341522" y="342902"/>
            <a:ext cx="6249778" cy="6172343"/>
          </a:xfrm>
          <a:custGeom>
            <a:avLst/>
            <a:gdLst>
              <a:gd name="connsiteX0" fmla="*/ 258473 w 6249778"/>
              <a:gd name="connsiteY0" fmla="*/ 0 h 6172343"/>
              <a:gd name="connsiteX1" fmla="*/ 5991306 w 6249778"/>
              <a:gd name="connsiteY1" fmla="*/ 0 h 6172343"/>
              <a:gd name="connsiteX2" fmla="*/ 6249778 w 6249778"/>
              <a:gd name="connsiteY2" fmla="*/ 257942 h 6172343"/>
              <a:gd name="connsiteX3" fmla="*/ 6249778 w 6249778"/>
              <a:gd name="connsiteY3" fmla="*/ 5914401 h 6172343"/>
              <a:gd name="connsiteX4" fmla="*/ 5991306 w 6249778"/>
              <a:gd name="connsiteY4" fmla="*/ 6172343 h 6172343"/>
              <a:gd name="connsiteX5" fmla="*/ 258473 w 6249778"/>
              <a:gd name="connsiteY5" fmla="*/ 6172343 h 6172343"/>
              <a:gd name="connsiteX6" fmla="*/ 0 w 6249778"/>
              <a:gd name="connsiteY6" fmla="*/ 5914401 h 6172343"/>
              <a:gd name="connsiteX7" fmla="*/ 0 w 6249778"/>
              <a:gd name="connsiteY7" fmla="*/ 257942 h 6172343"/>
              <a:gd name="connsiteX8" fmla="*/ 258473 w 6249778"/>
              <a:gd name="connsiteY8" fmla="*/ 0 h 6172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49778" h="6172343">
                <a:moveTo>
                  <a:pt x="258473" y="0"/>
                </a:moveTo>
                <a:lnTo>
                  <a:pt x="5991306" y="0"/>
                </a:lnTo>
                <a:cubicBezTo>
                  <a:pt x="6134057" y="0"/>
                  <a:pt x="6249778" y="115484"/>
                  <a:pt x="6249778" y="257942"/>
                </a:cubicBezTo>
                <a:lnTo>
                  <a:pt x="6249778" y="5914401"/>
                </a:lnTo>
                <a:cubicBezTo>
                  <a:pt x="6249778" y="6056859"/>
                  <a:pt x="6134057" y="6172343"/>
                  <a:pt x="5991306" y="6172343"/>
                </a:cubicBezTo>
                <a:lnTo>
                  <a:pt x="258473" y="6172343"/>
                </a:lnTo>
                <a:cubicBezTo>
                  <a:pt x="115722" y="6172343"/>
                  <a:pt x="0" y="6056859"/>
                  <a:pt x="0" y="5914401"/>
                </a:cubicBezTo>
                <a:lnTo>
                  <a:pt x="0" y="257942"/>
                </a:lnTo>
                <a:cubicBezTo>
                  <a:pt x="0" y="115484"/>
                  <a:pt x="115722" y="0"/>
                  <a:pt x="258473"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196328" y="2276856"/>
            <a:ext cx="4389120" cy="40416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53D0D37D-152B-44E6-AB8F-60E41FE679D7}" type="datetime1">
              <a:rPr lang="en-US" smtClean="0"/>
              <a:t>8/14/2025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6738236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Content Photo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4480560" cy="152704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429767" y="2276856"/>
            <a:ext cx="4480560" cy="40416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893FD62D-5EED-4798-9EBA-B6E1A9B98072}" type="datetime1">
              <a:rPr lang="en-US" smtClean="0"/>
              <a:t>8/14/2025</a:t>
            </a:fld>
            <a:endParaRPr lang="en-US"/>
          </a:p>
        </p:txBody>
      </p:sp>
      <p:sp>
        <p:nvSpPr>
          <p:cNvPr id="4" name="Picture Placeholder 3">
            <a:extLst>
              <a:ext uri="{FF2B5EF4-FFF2-40B4-BE49-F238E27FC236}">
                <a16:creationId xmlns:a16="http://schemas.microsoft.com/office/drawing/2014/main" id="{00846273-A5CB-BDCB-C625-903F863EC307}"/>
              </a:ext>
            </a:extLst>
          </p:cNvPr>
          <p:cNvSpPr>
            <a:spLocks noGrp="1"/>
          </p:cNvSpPr>
          <p:nvPr>
            <p:ph type="pic" sz="quarter" idx="13" hasCustomPrompt="1"/>
          </p:nvPr>
        </p:nvSpPr>
        <p:spPr>
          <a:xfrm>
            <a:off x="5737594" y="342900"/>
            <a:ext cx="6111507" cy="6172338"/>
          </a:xfrm>
          <a:custGeom>
            <a:avLst/>
            <a:gdLst>
              <a:gd name="connsiteX0" fmla="*/ 269395 w 6111507"/>
              <a:gd name="connsiteY0" fmla="*/ 0 h 6172338"/>
              <a:gd name="connsiteX1" fmla="*/ 5842112 w 6111507"/>
              <a:gd name="connsiteY1" fmla="*/ 0 h 6172338"/>
              <a:gd name="connsiteX2" fmla="*/ 6111507 w 6111507"/>
              <a:gd name="connsiteY2" fmla="*/ 268145 h 6172338"/>
              <a:gd name="connsiteX3" fmla="*/ 6111507 w 6111507"/>
              <a:gd name="connsiteY3" fmla="*/ 5904194 h 6172338"/>
              <a:gd name="connsiteX4" fmla="*/ 5842112 w 6111507"/>
              <a:gd name="connsiteY4" fmla="*/ 6172338 h 6172338"/>
              <a:gd name="connsiteX5" fmla="*/ 269395 w 6111507"/>
              <a:gd name="connsiteY5" fmla="*/ 6172338 h 6172338"/>
              <a:gd name="connsiteX6" fmla="*/ 0 w 6111507"/>
              <a:gd name="connsiteY6" fmla="*/ 5904194 h 6172338"/>
              <a:gd name="connsiteX7" fmla="*/ 0 w 6111507"/>
              <a:gd name="connsiteY7" fmla="*/ 268145 h 6172338"/>
              <a:gd name="connsiteX8" fmla="*/ 269395 w 6111507"/>
              <a:gd name="connsiteY8" fmla="*/ 0 h 6172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11507" h="6172338">
                <a:moveTo>
                  <a:pt x="269395" y="0"/>
                </a:moveTo>
                <a:lnTo>
                  <a:pt x="5842112" y="0"/>
                </a:lnTo>
                <a:cubicBezTo>
                  <a:pt x="5990895" y="0"/>
                  <a:pt x="6111507" y="120052"/>
                  <a:pt x="6111507" y="268145"/>
                </a:cubicBezTo>
                <a:lnTo>
                  <a:pt x="6111507" y="5904194"/>
                </a:lnTo>
                <a:cubicBezTo>
                  <a:pt x="6111507" y="6052286"/>
                  <a:pt x="5990895" y="6172338"/>
                  <a:pt x="5842112" y="6172338"/>
                </a:cubicBezTo>
                <a:lnTo>
                  <a:pt x="269395" y="6172338"/>
                </a:lnTo>
                <a:cubicBezTo>
                  <a:pt x="120612" y="6172338"/>
                  <a:pt x="0" y="6052286"/>
                  <a:pt x="0" y="5904194"/>
                </a:cubicBezTo>
                <a:lnTo>
                  <a:pt x="0" y="268145"/>
                </a:lnTo>
                <a:cubicBezTo>
                  <a:pt x="0" y="120052"/>
                  <a:pt x="120612" y="0"/>
                  <a:pt x="269395"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1398777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Content Photo 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196328" y="320040"/>
            <a:ext cx="4389120" cy="93268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EB281557-D8C5-3666-A17C-BD66A5F9C048}"/>
              </a:ext>
            </a:extLst>
          </p:cNvPr>
          <p:cNvSpPr>
            <a:spLocks noGrp="1"/>
          </p:cNvSpPr>
          <p:nvPr>
            <p:ph type="pic" sz="quarter" idx="13" hasCustomPrompt="1"/>
          </p:nvPr>
        </p:nvSpPr>
        <p:spPr>
          <a:xfrm>
            <a:off x="341522" y="342902"/>
            <a:ext cx="6249778" cy="6172343"/>
          </a:xfrm>
          <a:custGeom>
            <a:avLst/>
            <a:gdLst>
              <a:gd name="connsiteX0" fmla="*/ 258473 w 6249778"/>
              <a:gd name="connsiteY0" fmla="*/ 0 h 6172343"/>
              <a:gd name="connsiteX1" fmla="*/ 5991306 w 6249778"/>
              <a:gd name="connsiteY1" fmla="*/ 0 h 6172343"/>
              <a:gd name="connsiteX2" fmla="*/ 6249778 w 6249778"/>
              <a:gd name="connsiteY2" fmla="*/ 257942 h 6172343"/>
              <a:gd name="connsiteX3" fmla="*/ 6249778 w 6249778"/>
              <a:gd name="connsiteY3" fmla="*/ 5914401 h 6172343"/>
              <a:gd name="connsiteX4" fmla="*/ 5991306 w 6249778"/>
              <a:gd name="connsiteY4" fmla="*/ 6172343 h 6172343"/>
              <a:gd name="connsiteX5" fmla="*/ 258473 w 6249778"/>
              <a:gd name="connsiteY5" fmla="*/ 6172343 h 6172343"/>
              <a:gd name="connsiteX6" fmla="*/ 0 w 6249778"/>
              <a:gd name="connsiteY6" fmla="*/ 5914401 h 6172343"/>
              <a:gd name="connsiteX7" fmla="*/ 0 w 6249778"/>
              <a:gd name="connsiteY7" fmla="*/ 257942 h 6172343"/>
              <a:gd name="connsiteX8" fmla="*/ 258473 w 6249778"/>
              <a:gd name="connsiteY8" fmla="*/ 0 h 6172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49778" h="6172343">
                <a:moveTo>
                  <a:pt x="258473" y="0"/>
                </a:moveTo>
                <a:lnTo>
                  <a:pt x="5991306" y="0"/>
                </a:lnTo>
                <a:cubicBezTo>
                  <a:pt x="6134057" y="0"/>
                  <a:pt x="6249778" y="115484"/>
                  <a:pt x="6249778" y="257942"/>
                </a:cubicBezTo>
                <a:lnTo>
                  <a:pt x="6249778" y="5914401"/>
                </a:lnTo>
                <a:cubicBezTo>
                  <a:pt x="6249778" y="6056859"/>
                  <a:pt x="6134057" y="6172343"/>
                  <a:pt x="5991306" y="6172343"/>
                </a:cubicBezTo>
                <a:lnTo>
                  <a:pt x="258473" y="6172343"/>
                </a:lnTo>
                <a:cubicBezTo>
                  <a:pt x="115722" y="6172343"/>
                  <a:pt x="0" y="6056859"/>
                  <a:pt x="0" y="5914401"/>
                </a:cubicBezTo>
                <a:lnTo>
                  <a:pt x="0" y="257942"/>
                </a:lnTo>
                <a:cubicBezTo>
                  <a:pt x="0" y="115484"/>
                  <a:pt x="115722" y="0"/>
                  <a:pt x="258473"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196328" y="1380744"/>
            <a:ext cx="438912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6FCFE97D-4F8B-4270-9223-9617008B9FA3}" type="datetime1">
              <a:rPr lang="en-US" smtClean="0"/>
              <a:t>8/14/2025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0686739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Content Photo 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7" y="320040"/>
            <a:ext cx="4573413" cy="93268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429766" y="1380744"/>
            <a:ext cx="4573413"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BE1B1D5C-1F84-4585-9043-549E87BD77AE}" type="datetime1">
              <a:rPr lang="en-US" smtClean="0"/>
              <a:t>8/14/2025</a:t>
            </a:fld>
            <a:endParaRPr lang="en-US"/>
          </a:p>
        </p:txBody>
      </p:sp>
      <p:sp>
        <p:nvSpPr>
          <p:cNvPr id="4" name="Picture Placeholder 3">
            <a:extLst>
              <a:ext uri="{FF2B5EF4-FFF2-40B4-BE49-F238E27FC236}">
                <a16:creationId xmlns:a16="http://schemas.microsoft.com/office/drawing/2014/main" id="{00846273-A5CB-BDCB-C625-903F863EC307}"/>
              </a:ext>
            </a:extLst>
          </p:cNvPr>
          <p:cNvSpPr>
            <a:spLocks noGrp="1"/>
          </p:cNvSpPr>
          <p:nvPr>
            <p:ph type="pic" sz="quarter" idx="13" hasCustomPrompt="1"/>
          </p:nvPr>
        </p:nvSpPr>
        <p:spPr>
          <a:xfrm>
            <a:off x="5737594" y="342900"/>
            <a:ext cx="6111507" cy="6172338"/>
          </a:xfrm>
          <a:custGeom>
            <a:avLst/>
            <a:gdLst>
              <a:gd name="connsiteX0" fmla="*/ 269395 w 6111507"/>
              <a:gd name="connsiteY0" fmla="*/ 0 h 6172338"/>
              <a:gd name="connsiteX1" fmla="*/ 5842112 w 6111507"/>
              <a:gd name="connsiteY1" fmla="*/ 0 h 6172338"/>
              <a:gd name="connsiteX2" fmla="*/ 6111507 w 6111507"/>
              <a:gd name="connsiteY2" fmla="*/ 268145 h 6172338"/>
              <a:gd name="connsiteX3" fmla="*/ 6111507 w 6111507"/>
              <a:gd name="connsiteY3" fmla="*/ 5904194 h 6172338"/>
              <a:gd name="connsiteX4" fmla="*/ 5842112 w 6111507"/>
              <a:gd name="connsiteY4" fmla="*/ 6172338 h 6172338"/>
              <a:gd name="connsiteX5" fmla="*/ 269395 w 6111507"/>
              <a:gd name="connsiteY5" fmla="*/ 6172338 h 6172338"/>
              <a:gd name="connsiteX6" fmla="*/ 0 w 6111507"/>
              <a:gd name="connsiteY6" fmla="*/ 5904194 h 6172338"/>
              <a:gd name="connsiteX7" fmla="*/ 0 w 6111507"/>
              <a:gd name="connsiteY7" fmla="*/ 268145 h 6172338"/>
              <a:gd name="connsiteX8" fmla="*/ 269395 w 6111507"/>
              <a:gd name="connsiteY8" fmla="*/ 0 h 6172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11507" h="6172338">
                <a:moveTo>
                  <a:pt x="269395" y="0"/>
                </a:moveTo>
                <a:lnTo>
                  <a:pt x="5842112" y="0"/>
                </a:lnTo>
                <a:cubicBezTo>
                  <a:pt x="5990895" y="0"/>
                  <a:pt x="6111507" y="120052"/>
                  <a:pt x="6111507" y="268145"/>
                </a:cubicBezTo>
                <a:lnTo>
                  <a:pt x="6111507" y="5904194"/>
                </a:lnTo>
                <a:cubicBezTo>
                  <a:pt x="6111507" y="6052286"/>
                  <a:pt x="5990895" y="6172338"/>
                  <a:pt x="5842112" y="6172338"/>
                </a:cubicBezTo>
                <a:lnTo>
                  <a:pt x="269395" y="6172338"/>
                </a:lnTo>
                <a:cubicBezTo>
                  <a:pt x="120612" y="6172338"/>
                  <a:pt x="0" y="6052286"/>
                  <a:pt x="0" y="5904194"/>
                </a:cubicBezTo>
                <a:lnTo>
                  <a:pt x="0" y="268145"/>
                </a:lnTo>
                <a:cubicBezTo>
                  <a:pt x="0" y="120052"/>
                  <a:pt x="120612" y="0"/>
                  <a:pt x="269395"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27217102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Content Photo 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321040" y="603504"/>
            <a:ext cx="3401568" cy="152704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65B0EC94-28E6-D665-7491-10A308B0B426}"/>
              </a:ext>
            </a:extLst>
          </p:cNvPr>
          <p:cNvSpPr>
            <a:spLocks noGrp="1"/>
          </p:cNvSpPr>
          <p:nvPr>
            <p:ph type="pic" sz="quarter" idx="13" hasCustomPrompt="1"/>
          </p:nvPr>
        </p:nvSpPr>
        <p:spPr>
          <a:xfrm>
            <a:off x="342900" y="342901"/>
            <a:ext cx="7391400" cy="6172200"/>
          </a:xfrm>
          <a:custGeom>
            <a:avLst/>
            <a:gdLst>
              <a:gd name="connsiteX0" fmla="*/ 267246 w 7391400"/>
              <a:gd name="connsiteY0" fmla="*/ 0 h 6172200"/>
              <a:gd name="connsiteX1" fmla="*/ 7124155 w 7391400"/>
              <a:gd name="connsiteY1" fmla="*/ 0 h 6172200"/>
              <a:gd name="connsiteX2" fmla="*/ 7391400 w 7391400"/>
              <a:gd name="connsiteY2" fmla="*/ 266886 h 6172200"/>
              <a:gd name="connsiteX3" fmla="*/ 7391400 w 7391400"/>
              <a:gd name="connsiteY3" fmla="*/ 5905314 h 6172200"/>
              <a:gd name="connsiteX4" fmla="*/ 7124155 w 7391400"/>
              <a:gd name="connsiteY4" fmla="*/ 6172200 h 6172200"/>
              <a:gd name="connsiteX5" fmla="*/ 267246 w 7391400"/>
              <a:gd name="connsiteY5" fmla="*/ 6172200 h 6172200"/>
              <a:gd name="connsiteX6" fmla="*/ 0 w 7391400"/>
              <a:gd name="connsiteY6" fmla="*/ 5905314 h 6172200"/>
              <a:gd name="connsiteX7" fmla="*/ 0 w 7391400"/>
              <a:gd name="connsiteY7" fmla="*/ 266886 h 6172200"/>
              <a:gd name="connsiteX8" fmla="*/ 267246 w 73914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1400" h="6172200">
                <a:moveTo>
                  <a:pt x="267246" y="0"/>
                </a:moveTo>
                <a:lnTo>
                  <a:pt x="7124155" y="0"/>
                </a:lnTo>
                <a:cubicBezTo>
                  <a:pt x="7271750" y="0"/>
                  <a:pt x="7391400" y="119489"/>
                  <a:pt x="7391400" y="266886"/>
                </a:cubicBezTo>
                <a:lnTo>
                  <a:pt x="7391400" y="5905314"/>
                </a:lnTo>
                <a:cubicBezTo>
                  <a:pt x="7391400" y="6052711"/>
                  <a:pt x="7271750" y="6172200"/>
                  <a:pt x="7124155" y="6172200"/>
                </a:cubicBezTo>
                <a:lnTo>
                  <a:pt x="267246" y="6172200"/>
                </a:lnTo>
                <a:cubicBezTo>
                  <a:pt x="119650" y="6172200"/>
                  <a:pt x="0" y="6052711"/>
                  <a:pt x="0" y="5905314"/>
                </a:cubicBezTo>
                <a:lnTo>
                  <a:pt x="0" y="266886"/>
                </a:lnTo>
                <a:cubicBezTo>
                  <a:pt x="0" y="119489"/>
                  <a:pt x="119650" y="0"/>
                  <a:pt x="26724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321040" y="2276856"/>
            <a:ext cx="3401568" cy="404164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71EB90F8-5A2D-4795-872B-662FE96339B2}" type="datetime1">
              <a:rPr lang="en-US" smtClean="0"/>
              <a:t>8/14/2025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5539348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Content Photo 1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3401568" cy="152704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65B0EC94-28E6-D665-7491-10A308B0B426}"/>
              </a:ext>
            </a:extLst>
          </p:cNvPr>
          <p:cNvSpPr>
            <a:spLocks noGrp="1"/>
          </p:cNvSpPr>
          <p:nvPr>
            <p:ph type="pic" sz="quarter" idx="13" hasCustomPrompt="1"/>
          </p:nvPr>
        </p:nvSpPr>
        <p:spPr>
          <a:xfrm>
            <a:off x="4502843" y="342901"/>
            <a:ext cx="7346257" cy="6172200"/>
          </a:xfrm>
          <a:custGeom>
            <a:avLst/>
            <a:gdLst>
              <a:gd name="connsiteX0" fmla="*/ 267246 w 7391400"/>
              <a:gd name="connsiteY0" fmla="*/ 0 h 6172200"/>
              <a:gd name="connsiteX1" fmla="*/ 7124155 w 7391400"/>
              <a:gd name="connsiteY1" fmla="*/ 0 h 6172200"/>
              <a:gd name="connsiteX2" fmla="*/ 7391400 w 7391400"/>
              <a:gd name="connsiteY2" fmla="*/ 266886 h 6172200"/>
              <a:gd name="connsiteX3" fmla="*/ 7391400 w 7391400"/>
              <a:gd name="connsiteY3" fmla="*/ 5905314 h 6172200"/>
              <a:gd name="connsiteX4" fmla="*/ 7124155 w 7391400"/>
              <a:gd name="connsiteY4" fmla="*/ 6172200 h 6172200"/>
              <a:gd name="connsiteX5" fmla="*/ 267246 w 7391400"/>
              <a:gd name="connsiteY5" fmla="*/ 6172200 h 6172200"/>
              <a:gd name="connsiteX6" fmla="*/ 0 w 7391400"/>
              <a:gd name="connsiteY6" fmla="*/ 5905314 h 6172200"/>
              <a:gd name="connsiteX7" fmla="*/ 0 w 7391400"/>
              <a:gd name="connsiteY7" fmla="*/ 266886 h 6172200"/>
              <a:gd name="connsiteX8" fmla="*/ 267246 w 73914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1400" h="6172200">
                <a:moveTo>
                  <a:pt x="267246" y="0"/>
                </a:moveTo>
                <a:lnTo>
                  <a:pt x="7124155" y="0"/>
                </a:lnTo>
                <a:cubicBezTo>
                  <a:pt x="7271750" y="0"/>
                  <a:pt x="7391400" y="119489"/>
                  <a:pt x="7391400" y="266886"/>
                </a:cubicBezTo>
                <a:lnTo>
                  <a:pt x="7391400" y="5905314"/>
                </a:lnTo>
                <a:cubicBezTo>
                  <a:pt x="7391400" y="6052711"/>
                  <a:pt x="7271750" y="6172200"/>
                  <a:pt x="7124155" y="6172200"/>
                </a:cubicBezTo>
                <a:lnTo>
                  <a:pt x="267246" y="6172200"/>
                </a:lnTo>
                <a:cubicBezTo>
                  <a:pt x="119650" y="6172200"/>
                  <a:pt x="0" y="6052711"/>
                  <a:pt x="0" y="5905314"/>
                </a:cubicBezTo>
                <a:lnTo>
                  <a:pt x="0" y="266886"/>
                </a:lnTo>
                <a:cubicBezTo>
                  <a:pt x="0" y="119489"/>
                  <a:pt x="119650" y="0"/>
                  <a:pt x="26724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429768" y="2276856"/>
            <a:ext cx="3401568" cy="404164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9A22F9C2-5647-4E58-BE9B-A16834D13FE3}" type="datetime1">
              <a:rPr lang="en-US" smtClean="0"/>
              <a:t>8/14/2025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27612825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Content Photo 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311896" y="1078992"/>
            <a:ext cx="3273552" cy="1947672"/>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65B0EC94-28E6-D665-7491-10A308B0B426}"/>
              </a:ext>
            </a:extLst>
          </p:cNvPr>
          <p:cNvSpPr>
            <a:spLocks noGrp="1"/>
          </p:cNvSpPr>
          <p:nvPr>
            <p:ph type="pic" sz="quarter" idx="13" hasCustomPrompt="1"/>
          </p:nvPr>
        </p:nvSpPr>
        <p:spPr>
          <a:xfrm>
            <a:off x="342900" y="342901"/>
            <a:ext cx="7391400" cy="6172200"/>
          </a:xfrm>
          <a:custGeom>
            <a:avLst/>
            <a:gdLst>
              <a:gd name="connsiteX0" fmla="*/ 267246 w 7391400"/>
              <a:gd name="connsiteY0" fmla="*/ 0 h 6172200"/>
              <a:gd name="connsiteX1" fmla="*/ 7124155 w 7391400"/>
              <a:gd name="connsiteY1" fmla="*/ 0 h 6172200"/>
              <a:gd name="connsiteX2" fmla="*/ 7391400 w 7391400"/>
              <a:gd name="connsiteY2" fmla="*/ 266886 h 6172200"/>
              <a:gd name="connsiteX3" fmla="*/ 7391400 w 7391400"/>
              <a:gd name="connsiteY3" fmla="*/ 5905314 h 6172200"/>
              <a:gd name="connsiteX4" fmla="*/ 7124155 w 7391400"/>
              <a:gd name="connsiteY4" fmla="*/ 6172200 h 6172200"/>
              <a:gd name="connsiteX5" fmla="*/ 267246 w 7391400"/>
              <a:gd name="connsiteY5" fmla="*/ 6172200 h 6172200"/>
              <a:gd name="connsiteX6" fmla="*/ 0 w 7391400"/>
              <a:gd name="connsiteY6" fmla="*/ 5905314 h 6172200"/>
              <a:gd name="connsiteX7" fmla="*/ 0 w 7391400"/>
              <a:gd name="connsiteY7" fmla="*/ 266886 h 6172200"/>
              <a:gd name="connsiteX8" fmla="*/ 267246 w 73914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1400" h="6172200">
                <a:moveTo>
                  <a:pt x="267246" y="0"/>
                </a:moveTo>
                <a:lnTo>
                  <a:pt x="7124155" y="0"/>
                </a:lnTo>
                <a:cubicBezTo>
                  <a:pt x="7271750" y="0"/>
                  <a:pt x="7391400" y="119489"/>
                  <a:pt x="7391400" y="266886"/>
                </a:cubicBezTo>
                <a:lnTo>
                  <a:pt x="7391400" y="5905314"/>
                </a:lnTo>
                <a:cubicBezTo>
                  <a:pt x="7391400" y="6052711"/>
                  <a:pt x="7271750" y="6172200"/>
                  <a:pt x="7124155" y="6172200"/>
                </a:cubicBezTo>
                <a:lnTo>
                  <a:pt x="267246" y="6172200"/>
                </a:lnTo>
                <a:cubicBezTo>
                  <a:pt x="119650" y="6172200"/>
                  <a:pt x="0" y="6052711"/>
                  <a:pt x="0" y="5905314"/>
                </a:cubicBezTo>
                <a:lnTo>
                  <a:pt x="0" y="266886"/>
                </a:lnTo>
                <a:cubicBezTo>
                  <a:pt x="0" y="119489"/>
                  <a:pt x="119650" y="0"/>
                  <a:pt x="26724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311896" y="3099816"/>
            <a:ext cx="3273552" cy="2953512"/>
          </a:xfrm>
        </p:spPr>
        <p:txBody>
          <a:bodyPr>
            <a:normAutofit/>
          </a:bodyPr>
          <a:lstStyle>
            <a:lvl1pPr marL="0" indent="0">
              <a:buNone/>
              <a:defRPr sz="1600"/>
            </a:lvl1pPr>
            <a:lvl2pPr marL="228600" indent="0">
              <a:buNone/>
              <a:defRPr sz="1400"/>
            </a:lvl2pPr>
            <a:lvl3pPr marL="457200" indent="0">
              <a:buNone/>
              <a:defRPr sz="1400"/>
            </a:lvl3pPr>
            <a:lvl4pPr marL="685800" indent="0">
              <a:buNone/>
              <a:defRPr sz="1400"/>
            </a:lvl4pPr>
            <a:lvl5pPr marL="914400" inden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9B124E6D-88B1-474F-9E7C-C29F02FACC38}" type="datetime1">
              <a:rPr lang="en-US" smtClean="0"/>
              <a:t>8/14/2025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6643757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Content Photo 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2" y="5111854"/>
            <a:ext cx="3739279" cy="1389888"/>
          </a:xfrm>
        </p:spPr>
        <p:txBody>
          <a:bodyPr anchor="t">
            <a:normAutofit/>
          </a:bodyPr>
          <a:lstStyle>
            <a:lvl1pPr>
              <a:defRPr sz="3200"/>
            </a:lvl1pPr>
          </a:lstStyle>
          <a:p>
            <a:r>
              <a:rPr lang="en-US" dirty="0"/>
              <a:t>Click to edit Master title style</a:t>
            </a:r>
          </a:p>
        </p:txBody>
      </p:sp>
      <p:sp>
        <p:nvSpPr>
          <p:cNvPr id="19" name="Picture Placeholder 17">
            <a:extLst>
              <a:ext uri="{FF2B5EF4-FFF2-40B4-BE49-F238E27FC236}">
                <a16:creationId xmlns:a16="http://schemas.microsoft.com/office/drawing/2014/main" id="{D5837EDE-723C-6CF6-EB95-3AEDA1F07E9E}"/>
              </a:ext>
            </a:extLst>
          </p:cNvPr>
          <p:cNvSpPr>
            <a:spLocks noGrp="1"/>
          </p:cNvSpPr>
          <p:nvPr>
            <p:ph type="pic" sz="quarter" idx="15" hasCustomPrompt="1"/>
          </p:nvPr>
        </p:nvSpPr>
        <p:spPr>
          <a:xfrm>
            <a:off x="339373" y="320043"/>
            <a:ext cx="11509730" cy="4404825"/>
          </a:xfrm>
          <a:custGeom>
            <a:avLst/>
            <a:gdLst>
              <a:gd name="connsiteX0" fmla="*/ 299132 w 11509730"/>
              <a:gd name="connsiteY0" fmla="*/ 0 h 4404825"/>
              <a:gd name="connsiteX1" fmla="*/ 11210598 w 11509730"/>
              <a:gd name="connsiteY1" fmla="*/ 0 h 4404825"/>
              <a:gd name="connsiteX2" fmla="*/ 11509730 w 11509730"/>
              <a:gd name="connsiteY2" fmla="*/ 299132 h 4404825"/>
              <a:gd name="connsiteX3" fmla="*/ 11509730 w 11509730"/>
              <a:gd name="connsiteY3" fmla="*/ 4105693 h 4404825"/>
              <a:gd name="connsiteX4" fmla="*/ 11210598 w 11509730"/>
              <a:gd name="connsiteY4" fmla="*/ 4404825 h 4404825"/>
              <a:gd name="connsiteX5" fmla="*/ 299132 w 11509730"/>
              <a:gd name="connsiteY5" fmla="*/ 4404825 h 4404825"/>
              <a:gd name="connsiteX6" fmla="*/ 0 w 11509730"/>
              <a:gd name="connsiteY6" fmla="*/ 4105693 h 4404825"/>
              <a:gd name="connsiteX7" fmla="*/ 0 w 11509730"/>
              <a:gd name="connsiteY7" fmla="*/ 299132 h 4404825"/>
              <a:gd name="connsiteX8" fmla="*/ 299132 w 11509730"/>
              <a:gd name="connsiteY8" fmla="*/ 0 h 44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9730" h="4404825">
                <a:moveTo>
                  <a:pt x="299132" y="0"/>
                </a:moveTo>
                <a:lnTo>
                  <a:pt x="11210598" y="0"/>
                </a:lnTo>
                <a:cubicBezTo>
                  <a:pt x="11375804" y="0"/>
                  <a:pt x="11509730" y="133926"/>
                  <a:pt x="11509730" y="299132"/>
                </a:cubicBezTo>
                <a:lnTo>
                  <a:pt x="11509730" y="4105693"/>
                </a:lnTo>
                <a:cubicBezTo>
                  <a:pt x="11509730" y="4270899"/>
                  <a:pt x="11375804" y="4404825"/>
                  <a:pt x="11210598" y="4404825"/>
                </a:cubicBezTo>
                <a:lnTo>
                  <a:pt x="299132" y="4404825"/>
                </a:lnTo>
                <a:cubicBezTo>
                  <a:pt x="133926" y="4404825"/>
                  <a:pt x="0" y="4270899"/>
                  <a:pt x="0" y="4105693"/>
                </a:cubicBezTo>
                <a:lnTo>
                  <a:pt x="0" y="299132"/>
                </a:lnTo>
                <a:cubicBezTo>
                  <a:pt x="0" y="133926"/>
                  <a:pt x="133926" y="0"/>
                  <a:pt x="299132"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30D21C7E-4348-443E-B7C8-EE213DFF1CB1}" type="datetime1">
              <a:rPr lang="en-US" smtClean="0"/>
              <a:t>8/14/2025</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5351928" y="5111854"/>
            <a:ext cx="6400800" cy="1389888"/>
          </a:xfrm>
        </p:spPr>
        <p:txBody>
          <a:bodyPr>
            <a:normAutofit/>
          </a:bodyPr>
          <a:lstStyle>
            <a:lvl1pPr marL="0" indent="0">
              <a:buFont typeface="Arial" panose="020B0604020202020204" pitchFamily="34" charset="0"/>
              <a:buNone/>
              <a:defRPr sz="1600"/>
            </a:lvl1pPr>
            <a:lvl2pPr marL="228600" indent="0">
              <a:buFont typeface="Arial" panose="020B0604020202020204" pitchFamily="34" charset="0"/>
              <a:buNone/>
              <a:defRPr sz="1400"/>
            </a:lvl2pPr>
            <a:lvl3pPr marL="457200" indent="0">
              <a:buFont typeface="Arial" panose="020B0604020202020204" pitchFamily="34" charset="0"/>
              <a:buNone/>
              <a:defRPr sz="1400"/>
            </a:lvl3pPr>
            <a:lvl4pPr marL="685800" indent="0">
              <a:buFont typeface="Arial" panose="020B0604020202020204" pitchFamily="34" charset="0"/>
              <a:buNone/>
              <a:defRPr sz="1400"/>
            </a:lvl4pPr>
            <a:lvl5pPr marL="914400" indent="0">
              <a:buFont typeface="Arial" panose="020B0604020202020204" pitchFamily="34" charse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0794139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Content Photo 1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4162318"/>
            <a:ext cx="2953618" cy="1892808"/>
          </a:xfrm>
        </p:spPr>
        <p:txBody>
          <a:bodyPr anchor="t">
            <a:normAutofit/>
          </a:bodyPr>
          <a:lstStyle>
            <a:lvl1pPr>
              <a:defRPr sz="3200"/>
            </a:lvl1pPr>
          </a:lstStyle>
          <a:p>
            <a:r>
              <a:rPr lang="en-US" dirty="0"/>
              <a:t>Click to edit Master title style</a:t>
            </a:r>
          </a:p>
        </p:txBody>
      </p:sp>
      <p:sp>
        <p:nvSpPr>
          <p:cNvPr id="9" name="Picture Placeholder 8">
            <a:extLst>
              <a:ext uri="{FF2B5EF4-FFF2-40B4-BE49-F238E27FC236}">
                <a16:creationId xmlns:a16="http://schemas.microsoft.com/office/drawing/2014/main" id="{1BCE7E7D-ED4A-B625-6CB8-4D71682F63D4}"/>
              </a:ext>
            </a:extLst>
          </p:cNvPr>
          <p:cNvSpPr>
            <a:spLocks noGrp="1"/>
          </p:cNvSpPr>
          <p:nvPr>
            <p:ph type="pic" sz="quarter" idx="13" hasCustomPrompt="1"/>
          </p:nvPr>
        </p:nvSpPr>
        <p:spPr>
          <a:xfrm>
            <a:off x="339373" y="320042"/>
            <a:ext cx="11509730" cy="3458229"/>
          </a:xfrm>
          <a:custGeom>
            <a:avLst/>
            <a:gdLst>
              <a:gd name="connsiteX0" fmla="*/ 351529 w 11509730"/>
              <a:gd name="connsiteY0" fmla="*/ 0 h 3458229"/>
              <a:gd name="connsiteX1" fmla="*/ 11158201 w 11509730"/>
              <a:gd name="connsiteY1" fmla="*/ 0 h 3458229"/>
              <a:gd name="connsiteX2" fmla="*/ 11509730 w 11509730"/>
              <a:gd name="connsiteY2" fmla="*/ 351529 h 3458229"/>
              <a:gd name="connsiteX3" fmla="*/ 11509730 w 11509730"/>
              <a:gd name="connsiteY3" fmla="*/ 3106700 h 3458229"/>
              <a:gd name="connsiteX4" fmla="*/ 11158201 w 11509730"/>
              <a:gd name="connsiteY4" fmla="*/ 3458229 h 3458229"/>
              <a:gd name="connsiteX5" fmla="*/ 351529 w 11509730"/>
              <a:gd name="connsiteY5" fmla="*/ 3458229 h 3458229"/>
              <a:gd name="connsiteX6" fmla="*/ 0 w 11509730"/>
              <a:gd name="connsiteY6" fmla="*/ 3106700 h 3458229"/>
              <a:gd name="connsiteX7" fmla="*/ 0 w 11509730"/>
              <a:gd name="connsiteY7" fmla="*/ 351529 h 3458229"/>
              <a:gd name="connsiteX8" fmla="*/ 351529 w 11509730"/>
              <a:gd name="connsiteY8" fmla="*/ 0 h 34582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9730" h="3458229">
                <a:moveTo>
                  <a:pt x="351529" y="0"/>
                </a:moveTo>
                <a:lnTo>
                  <a:pt x="11158201" y="0"/>
                </a:lnTo>
                <a:cubicBezTo>
                  <a:pt x="11352345" y="0"/>
                  <a:pt x="11509730" y="157385"/>
                  <a:pt x="11509730" y="351529"/>
                </a:cubicBezTo>
                <a:lnTo>
                  <a:pt x="11509730" y="3106700"/>
                </a:lnTo>
                <a:cubicBezTo>
                  <a:pt x="11509730" y="3300844"/>
                  <a:pt x="11352345" y="3458229"/>
                  <a:pt x="11158201" y="3458229"/>
                </a:cubicBezTo>
                <a:lnTo>
                  <a:pt x="351529" y="3458229"/>
                </a:lnTo>
                <a:cubicBezTo>
                  <a:pt x="157385" y="3458229"/>
                  <a:pt x="0" y="3300844"/>
                  <a:pt x="0" y="3106700"/>
                </a:cubicBezTo>
                <a:lnTo>
                  <a:pt x="0" y="351529"/>
                </a:lnTo>
                <a:cubicBezTo>
                  <a:pt x="0" y="157385"/>
                  <a:pt x="157385" y="0"/>
                  <a:pt x="351529"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D5E2BB8D-1BA0-4790-987D-651470CA8928}" type="datetime1">
              <a:rPr lang="en-US" smtClean="0"/>
              <a:t>8/14/2025</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4162318"/>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815494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Photo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11480"/>
            <a:ext cx="4590288" cy="3739896"/>
          </a:xfrm>
        </p:spPr>
        <p:txBody>
          <a:bodyPr vert="horz" lIns="91440" tIns="45720" rIns="91440" bIns="45720" rtlCol="0" anchor="t">
            <a:normAutofit/>
          </a:bodyPr>
          <a:lstStyle>
            <a:lvl1pPr>
              <a:defRPr lang="en-US" sz="52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873752"/>
            <a:ext cx="4206240" cy="1380744"/>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8" name="Picture Placeholder 6">
            <a:extLst>
              <a:ext uri="{FF2B5EF4-FFF2-40B4-BE49-F238E27FC236}">
                <a16:creationId xmlns:a16="http://schemas.microsoft.com/office/drawing/2014/main" id="{55FC269D-AA10-2D35-8DD6-33E0E2CC4064}"/>
              </a:ext>
            </a:extLst>
          </p:cNvPr>
          <p:cNvSpPr>
            <a:spLocks noGrp="1"/>
          </p:cNvSpPr>
          <p:nvPr>
            <p:ph type="pic" sz="quarter" idx="13" hasCustomPrompt="1"/>
          </p:nvPr>
        </p:nvSpPr>
        <p:spPr>
          <a:xfrm>
            <a:off x="5591348" y="343038"/>
            <a:ext cx="6257031" cy="6172200"/>
          </a:xfrm>
          <a:custGeom>
            <a:avLst/>
            <a:gdLst>
              <a:gd name="connsiteX0" fmla="*/ 318609 w 6257031"/>
              <a:gd name="connsiteY0" fmla="*/ 0 h 6172200"/>
              <a:gd name="connsiteX1" fmla="*/ 5938422 w 6257031"/>
              <a:gd name="connsiteY1" fmla="*/ 0 h 6172200"/>
              <a:gd name="connsiteX2" fmla="*/ 6257031 w 6257031"/>
              <a:gd name="connsiteY2" fmla="*/ 318609 h 6172200"/>
              <a:gd name="connsiteX3" fmla="*/ 6257031 w 6257031"/>
              <a:gd name="connsiteY3" fmla="*/ 5853591 h 6172200"/>
              <a:gd name="connsiteX4" fmla="*/ 5938422 w 6257031"/>
              <a:gd name="connsiteY4" fmla="*/ 6172200 h 6172200"/>
              <a:gd name="connsiteX5" fmla="*/ 318609 w 6257031"/>
              <a:gd name="connsiteY5" fmla="*/ 6172200 h 6172200"/>
              <a:gd name="connsiteX6" fmla="*/ 0 w 6257031"/>
              <a:gd name="connsiteY6" fmla="*/ 5853591 h 6172200"/>
              <a:gd name="connsiteX7" fmla="*/ 0 w 6257031"/>
              <a:gd name="connsiteY7" fmla="*/ 318609 h 6172200"/>
              <a:gd name="connsiteX8" fmla="*/ 318609 w 6257031"/>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57031" h="6172200">
                <a:moveTo>
                  <a:pt x="318609" y="0"/>
                </a:moveTo>
                <a:lnTo>
                  <a:pt x="5938422" y="0"/>
                </a:lnTo>
                <a:cubicBezTo>
                  <a:pt x="6114385" y="0"/>
                  <a:pt x="6257031" y="142646"/>
                  <a:pt x="6257031" y="318609"/>
                </a:cubicBezTo>
                <a:lnTo>
                  <a:pt x="6257031" y="5853591"/>
                </a:lnTo>
                <a:cubicBezTo>
                  <a:pt x="6257031" y="6029554"/>
                  <a:pt x="6114385" y="6172200"/>
                  <a:pt x="5938422" y="6172200"/>
                </a:cubicBezTo>
                <a:lnTo>
                  <a:pt x="318609" y="6172200"/>
                </a:lnTo>
                <a:cubicBezTo>
                  <a:pt x="142646" y="6172200"/>
                  <a:pt x="0" y="6029554"/>
                  <a:pt x="0" y="5853591"/>
                </a:cubicBezTo>
                <a:lnTo>
                  <a:pt x="0" y="318609"/>
                </a:lnTo>
                <a:cubicBezTo>
                  <a:pt x="0" y="142646"/>
                  <a:pt x="142646" y="0"/>
                  <a:pt x="318609"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164B5AC7-D387-41BC-BBB6-F6DD0E8CACDB}" type="datetime1">
              <a:rPr lang="en-US" smtClean="0"/>
              <a:t>8/14/2025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408218716"/>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Content Photo 1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561425"/>
            <a:ext cx="2953618" cy="1892808"/>
          </a:xfrm>
        </p:spPr>
        <p:txBody>
          <a:bodyPr anchor="t">
            <a:normAutofit/>
          </a:bodyPr>
          <a:lstStyle>
            <a:lvl1pPr>
              <a:defRPr sz="3200"/>
            </a:lvl1pPr>
          </a:lstStyle>
          <a:p>
            <a:r>
              <a:rPr lang="en-US"/>
              <a:t>Click to edit Master title style</a:t>
            </a:r>
          </a:p>
        </p:txBody>
      </p:sp>
      <p:sp>
        <p:nvSpPr>
          <p:cNvPr id="9" name="Picture Placeholder 8">
            <a:extLst>
              <a:ext uri="{FF2B5EF4-FFF2-40B4-BE49-F238E27FC236}">
                <a16:creationId xmlns:a16="http://schemas.microsoft.com/office/drawing/2014/main" id="{86A25225-80A2-7139-2A81-39CA926639FF}"/>
              </a:ext>
            </a:extLst>
          </p:cNvPr>
          <p:cNvSpPr>
            <a:spLocks noGrp="1"/>
          </p:cNvSpPr>
          <p:nvPr>
            <p:ph type="pic" sz="quarter" idx="13" hasCustomPrompt="1"/>
          </p:nvPr>
        </p:nvSpPr>
        <p:spPr>
          <a:xfrm>
            <a:off x="339373" y="3067414"/>
            <a:ext cx="11509730" cy="3458229"/>
          </a:xfrm>
          <a:custGeom>
            <a:avLst/>
            <a:gdLst>
              <a:gd name="connsiteX0" fmla="*/ 351529 w 11509730"/>
              <a:gd name="connsiteY0" fmla="*/ 0 h 3458229"/>
              <a:gd name="connsiteX1" fmla="*/ 11158201 w 11509730"/>
              <a:gd name="connsiteY1" fmla="*/ 0 h 3458229"/>
              <a:gd name="connsiteX2" fmla="*/ 11509730 w 11509730"/>
              <a:gd name="connsiteY2" fmla="*/ 351529 h 3458229"/>
              <a:gd name="connsiteX3" fmla="*/ 11509730 w 11509730"/>
              <a:gd name="connsiteY3" fmla="*/ 3106700 h 3458229"/>
              <a:gd name="connsiteX4" fmla="*/ 11158201 w 11509730"/>
              <a:gd name="connsiteY4" fmla="*/ 3458229 h 3458229"/>
              <a:gd name="connsiteX5" fmla="*/ 351529 w 11509730"/>
              <a:gd name="connsiteY5" fmla="*/ 3458229 h 3458229"/>
              <a:gd name="connsiteX6" fmla="*/ 0 w 11509730"/>
              <a:gd name="connsiteY6" fmla="*/ 3106700 h 3458229"/>
              <a:gd name="connsiteX7" fmla="*/ 0 w 11509730"/>
              <a:gd name="connsiteY7" fmla="*/ 351529 h 3458229"/>
              <a:gd name="connsiteX8" fmla="*/ 351529 w 11509730"/>
              <a:gd name="connsiteY8" fmla="*/ 0 h 34582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9730" h="3458229">
                <a:moveTo>
                  <a:pt x="351529" y="0"/>
                </a:moveTo>
                <a:lnTo>
                  <a:pt x="11158201" y="0"/>
                </a:lnTo>
                <a:cubicBezTo>
                  <a:pt x="11352345" y="0"/>
                  <a:pt x="11509730" y="157385"/>
                  <a:pt x="11509730" y="351529"/>
                </a:cubicBezTo>
                <a:lnTo>
                  <a:pt x="11509730" y="3106700"/>
                </a:lnTo>
                <a:cubicBezTo>
                  <a:pt x="11509730" y="3300844"/>
                  <a:pt x="11352345" y="3458229"/>
                  <a:pt x="11158201" y="3458229"/>
                </a:cubicBezTo>
                <a:lnTo>
                  <a:pt x="351529" y="3458229"/>
                </a:lnTo>
                <a:cubicBezTo>
                  <a:pt x="157385" y="3458229"/>
                  <a:pt x="0" y="3300844"/>
                  <a:pt x="0" y="3106700"/>
                </a:cubicBezTo>
                <a:lnTo>
                  <a:pt x="0" y="351529"/>
                </a:lnTo>
                <a:cubicBezTo>
                  <a:pt x="0" y="157385"/>
                  <a:pt x="157385" y="0"/>
                  <a:pt x="351529"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37160" y="6519672"/>
            <a:ext cx="3494314" cy="338328"/>
          </a:xfrm>
        </p:spPr>
        <p:txBody>
          <a:bodyPr/>
          <a:lstStyle/>
          <a:p>
            <a:fld id="{48CD4B21-9C97-4358-8E22-9F49A31BDF6B}" type="datetime1">
              <a:rPr lang="en-US" smtClean="0"/>
              <a:t>8/14/2025</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561425"/>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8876521" y="6519672"/>
            <a:ext cx="2805405" cy="338328"/>
          </a:xfrm>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11632162" y="6519672"/>
            <a:ext cx="429207" cy="338328"/>
          </a:xfrm>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95601668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Content Photo 1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11155680" cy="970463"/>
          </a:xfrm>
        </p:spPr>
        <p:txBody>
          <a:bodyPr anchor="ctr"/>
          <a:lstStyle/>
          <a:p>
            <a:r>
              <a:rPr lang="en-US" dirty="0"/>
              <a:t>Click to edit Master title style</a:t>
            </a:r>
          </a:p>
        </p:txBody>
      </p:sp>
      <p:sp>
        <p:nvSpPr>
          <p:cNvPr id="10" name="Picture Placeholder 9">
            <a:extLst>
              <a:ext uri="{FF2B5EF4-FFF2-40B4-BE49-F238E27FC236}">
                <a16:creationId xmlns:a16="http://schemas.microsoft.com/office/drawing/2014/main" id="{45F6FDB5-F783-3538-287C-754C11C30975}"/>
              </a:ext>
            </a:extLst>
          </p:cNvPr>
          <p:cNvSpPr>
            <a:spLocks noGrp="1"/>
          </p:cNvSpPr>
          <p:nvPr>
            <p:ph type="pic" sz="quarter" idx="13" hasCustomPrompt="1"/>
          </p:nvPr>
        </p:nvSpPr>
        <p:spPr>
          <a:xfrm>
            <a:off x="429768" y="1828800"/>
            <a:ext cx="6176399" cy="4425696"/>
          </a:xfrm>
          <a:custGeom>
            <a:avLst/>
            <a:gdLst>
              <a:gd name="connsiteX0" fmla="*/ 325421 w 6450717"/>
              <a:gd name="connsiteY0" fmla="*/ 0 h 4425696"/>
              <a:gd name="connsiteX1" fmla="*/ 6125296 w 6450717"/>
              <a:gd name="connsiteY1" fmla="*/ 0 h 4425696"/>
              <a:gd name="connsiteX2" fmla="*/ 6450717 w 6450717"/>
              <a:gd name="connsiteY2" fmla="*/ 325421 h 4425696"/>
              <a:gd name="connsiteX3" fmla="*/ 6450717 w 6450717"/>
              <a:gd name="connsiteY3" fmla="*/ 4100275 h 4425696"/>
              <a:gd name="connsiteX4" fmla="*/ 6125296 w 6450717"/>
              <a:gd name="connsiteY4" fmla="*/ 4425696 h 4425696"/>
              <a:gd name="connsiteX5" fmla="*/ 325421 w 6450717"/>
              <a:gd name="connsiteY5" fmla="*/ 4425696 h 4425696"/>
              <a:gd name="connsiteX6" fmla="*/ 0 w 6450717"/>
              <a:gd name="connsiteY6" fmla="*/ 4100275 h 4425696"/>
              <a:gd name="connsiteX7" fmla="*/ 0 w 6450717"/>
              <a:gd name="connsiteY7" fmla="*/ 325421 h 4425696"/>
              <a:gd name="connsiteX8" fmla="*/ 325421 w 6450717"/>
              <a:gd name="connsiteY8" fmla="*/ 0 h 4425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50717" h="4425696">
                <a:moveTo>
                  <a:pt x="325421" y="0"/>
                </a:moveTo>
                <a:lnTo>
                  <a:pt x="6125296" y="0"/>
                </a:lnTo>
                <a:cubicBezTo>
                  <a:pt x="6305021" y="0"/>
                  <a:pt x="6450717" y="145696"/>
                  <a:pt x="6450717" y="325421"/>
                </a:cubicBezTo>
                <a:lnTo>
                  <a:pt x="6450717" y="4100275"/>
                </a:lnTo>
                <a:cubicBezTo>
                  <a:pt x="6450717" y="4280000"/>
                  <a:pt x="6305021" y="4425696"/>
                  <a:pt x="6125296" y="4425696"/>
                </a:cubicBezTo>
                <a:lnTo>
                  <a:pt x="325421" y="4425696"/>
                </a:lnTo>
                <a:cubicBezTo>
                  <a:pt x="145696" y="4425696"/>
                  <a:pt x="0" y="4280000"/>
                  <a:pt x="0" y="4100275"/>
                </a:cubicBezTo>
                <a:lnTo>
                  <a:pt x="0" y="325421"/>
                </a:lnTo>
                <a:cubicBezTo>
                  <a:pt x="0" y="145696"/>
                  <a:pt x="145696" y="0"/>
                  <a:pt x="325421"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C1897688-419F-6EB2-5CC1-DC14924E5FC3}"/>
              </a:ext>
            </a:extLst>
          </p:cNvPr>
          <p:cNvSpPr>
            <a:spLocks noGrp="1"/>
          </p:cNvSpPr>
          <p:nvPr>
            <p:ph sz="quarter" idx="14"/>
          </p:nvPr>
        </p:nvSpPr>
        <p:spPr>
          <a:xfrm>
            <a:off x="7287768" y="1828800"/>
            <a:ext cx="4297680" cy="442887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9B98FABC-5F70-4DE9-8A42-1DE3D93319BF}" type="datetime1">
              <a:rPr lang="en-US" smtClean="0"/>
              <a:t>8/14/2025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821726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Content Photo 1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48639"/>
            <a:ext cx="4855464" cy="1453896"/>
          </a:xfrm>
        </p:spPr>
        <p:txBody>
          <a:bodyPr anchor="t"/>
          <a:lstStyle/>
          <a:p>
            <a:r>
              <a:rPr lang="en-US" dirty="0"/>
              <a:t>Click to edit Master title style</a:t>
            </a:r>
          </a:p>
        </p:txBody>
      </p:sp>
      <p:sp>
        <p:nvSpPr>
          <p:cNvPr id="9" name="Picture Placeholder 8">
            <a:extLst>
              <a:ext uri="{FF2B5EF4-FFF2-40B4-BE49-F238E27FC236}">
                <a16:creationId xmlns:a16="http://schemas.microsoft.com/office/drawing/2014/main" id="{F5F2F272-6D18-7E06-3E9A-D10C5C502195}"/>
              </a:ext>
            </a:extLst>
          </p:cNvPr>
          <p:cNvSpPr>
            <a:spLocks noGrp="1"/>
          </p:cNvSpPr>
          <p:nvPr>
            <p:ph type="pic" sz="quarter" idx="13" hasCustomPrompt="1"/>
          </p:nvPr>
        </p:nvSpPr>
        <p:spPr>
          <a:xfrm>
            <a:off x="510075" y="2293496"/>
            <a:ext cx="4775158" cy="4039043"/>
          </a:xfrm>
          <a:custGeom>
            <a:avLst/>
            <a:gdLst>
              <a:gd name="connsiteX0" fmla="*/ 305917 w 4855463"/>
              <a:gd name="connsiteY0" fmla="*/ 0 h 4039043"/>
              <a:gd name="connsiteX1" fmla="*/ 4549547 w 4855463"/>
              <a:gd name="connsiteY1" fmla="*/ 0 h 4039043"/>
              <a:gd name="connsiteX2" fmla="*/ 4849249 w 4855463"/>
              <a:gd name="connsiteY2" fmla="*/ 244264 h 4039043"/>
              <a:gd name="connsiteX3" fmla="*/ 4855463 w 4855463"/>
              <a:gd name="connsiteY3" fmla="*/ 305907 h 4039043"/>
              <a:gd name="connsiteX4" fmla="*/ 4855463 w 4855463"/>
              <a:gd name="connsiteY4" fmla="*/ 3733136 h 4039043"/>
              <a:gd name="connsiteX5" fmla="*/ 4849249 w 4855463"/>
              <a:gd name="connsiteY5" fmla="*/ 3794779 h 4039043"/>
              <a:gd name="connsiteX6" fmla="*/ 4549547 w 4855463"/>
              <a:gd name="connsiteY6" fmla="*/ 4039043 h 4039043"/>
              <a:gd name="connsiteX7" fmla="*/ 305917 w 4855463"/>
              <a:gd name="connsiteY7" fmla="*/ 4039043 h 4039043"/>
              <a:gd name="connsiteX8" fmla="*/ 0 w 4855463"/>
              <a:gd name="connsiteY8" fmla="*/ 3733126 h 4039043"/>
              <a:gd name="connsiteX9" fmla="*/ 0 w 4855463"/>
              <a:gd name="connsiteY9" fmla="*/ 305917 h 4039043"/>
              <a:gd name="connsiteX10" fmla="*/ 305917 w 4855463"/>
              <a:gd name="connsiteY10" fmla="*/ 0 h 4039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855463" h="4039043">
                <a:moveTo>
                  <a:pt x="305917" y="0"/>
                </a:moveTo>
                <a:lnTo>
                  <a:pt x="4549547" y="0"/>
                </a:lnTo>
                <a:cubicBezTo>
                  <a:pt x="4697381" y="0"/>
                  <a:pt x="4820723" y="104863"/>
                  <a:pt x="4849249" y="244264"/>
                </a:cubicBezTo>
                <a:lnTo>
                  <a:pt x="4855463" y="305907"/>
                </a:lnTo>
                <a:lnTo>
                  <a:pt x="4855463" y="3733136"/>
                </a:lnTo>
                <a:lnTo>
                  <a:pt x="4849249" y="3794779"/>
                </a:lnTo>
                <a:cubicBezTo>
                  <a:pt x="4820723" y="3934180"/>
                  <a:pt x="4697381" y="4039043"/>
                  <a:pt x="4549547" y="4039043"/>
                </a:cubicBezTo>
                <a:lnTo>
                  <a:pt x="305917" y="4039043"/>
                </a:lnTo>
                <a:cubicBezTo>
                  <a:pt x="136964" y="4039043"/>
                  <a:pt x="0" y="3902079"/>
                  <a:pt x="0" y="3733126"/>
                </a:cubicBezTo>
                <a:lnTo>
                  <a:pt x="0" y="305917"/>
                </a:lnTo>
                <a:cubicBezTo>
                  <a:pt x="0" y="136964"/>
                  <a:pt x="136964" y="0"/>
                  <a:pt x="305917"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BAC3300-BF12-B200-9F06-8D5AC45CB7EF}"/>
              </a:ext>
            </a:extLst>
          </p:cNvPr>
          <p:cNvSpPr>
            <a:spLocks noGrp="1"/>
          </p:cNvSpPr>
          <p:nvPr>
            <p:ph sz="quarter" idx="14"/>
          </p:nvPr>
        </p:nvSpPr>
        <p:spPr>
          <a:xfrm>
            <a:off x="6096000" y="549275"/>
            <a:ext cx="5585925" cy="57832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D7732AAB-0859-49C5-9F81-D3744B520913}" type="datetime1">
              <a:rPr lang="en-US" smtClean="0"/>
              <a:t>8/14/2025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5160604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Content Photo 1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50218"/>
            <a:ext cx="3827439" cy="1453896"/>
          </a:xfrm>
        </p:spPr>
        <p:txBody>
          <a:bodyPr anchor="t">
            <a:normAutofit/>
          </a:bodyPr>
          <a:lstStyle>
            <a:lvl1pPr>
              <a:defRPr sz="3200"/>
            </a:lvl1pPr>
          </a:lstStyle>
          <a:p>
            <a:r>
              <a:rPr lang="en-US" dirty="0"/>
              <a:t>Click to edit Master title style</a:t>
            </a:r>
          </a:p>
        </p:txBody>
      </p:sp>
      <p:sp>
        <p:nvSpPr>
          <p:cNvPr id="12" name="Picture Placeholder 11">
            <a:extLst>
              <a:ext uri="{FF2B5EF4-FFF2-40B4-BE49-F238E27FC236}">
                <a16:creationId xmlns:a16="http://schemas.microsoft.com/office/drawing/2014/main" id="{14639E5C-EF58-65A1-C364-F58DE761581C}"/>
              </a:ext>
            </a:extLst>
          </p:cNvPr>
          <p:cNvSpPr>
            <a:spLocks noGrp="1"/>
          </p:cNvSpPr>
          <p:nvPr>
            <p:ph type="pic" sz="quarter" idx="13" hasCustomPrompt="1"/>
          </p:nvPr>
        </p:nvSpPr>
        <p:spPr>
          <a:xfrm>
            <a:off x="510075" y="2293494"/>
            <a:ext cx="3666744" cy="4039044"/>
          </a:xfrm>
          <a:custGeom>
            <a:avLst/>
            <a:gdLst>
              <a:gd name="connsiteX0" fmla="*/ 292716 w 3666744"/>
              <a:gd name="connsiteY0" fmla="*/ 0 h 4039044"/>
              <a:gd name="connsiteX1" fmla="*/ 3374028 w 3666744"/>
              <a:gd name="connsiteY1" fmla="*/ 0 h 4039044"/>
              <a:gd name="connsiteX2" fmla="*/ 3666744 w 3666744"/>
              <a:gd name="connsiteY2" fmla="*/ 292716 h 4039044"/>
              <a:gd name="connsiteX3" fmla="*/ 3666744 w 3666744"/>
              <a:gd name="connsiteY3" fmla="*/ 3746328 h 4039044"/>
              <a:gd name="connsiteX4" fmla="*/ 3374028 w 3666744"/>
              <a:gd name="connsiteY4" fmla="*/ 4039044 h 4039044"/>
              <a:gd name="connsiteX5" fmla="*/ 292716 w 3666744"/>
              <a:gd name="connsiteY5" fmla="*/ 4039044 h 4039044"/>
              <a:gd name="connsiteX6" fmla="*/ 0 w 3666744"/>
              <a:gd name="connsiteY6" fmla="*/ 3746328 h 4039044"/>
              <a:gd name="connsiteX7" fmla="*/ 0 w 3666744"/>
              <a:gd name="connsiteY7" fmla="*/ 292716 h 4039044"/>
              <a:gd name="connsiteX8" fmla="*/ 292716 w 3666744"/>
              <a:gd name="connsiteY8" fmla="*/ 0 h 40390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66744" h="4039044">
                <a:moveTo>
                  <a:pt x="292716" y="0"/>
                </a:moveTo>
                <a:lnTo>
                  <a:pt x="3374028" y="0"/>
                </a:lnTo>
                <a:cubicBezTo>
                  <a:pt x="3535691" y="0"/>
                  <a:pt x="3666744" y="131053"/>
                  <a:pt x="3666744" y="292716"/>
                </a:cubicBezTo>
                <a:lnTo>
                  <a:pt x="3666744" y="3746328"/>
                </a:lnTo>
                <a:cubicBezTo>
                  <a:pt x="3666744" y="3907991"/>
                  <a:pt x="3535691" y="4039044"/>
                  <a:pt x="3374028" y="4039044"/>
                </a:cubicBezTo>
                <a:lnTo>
                  <a:pt x="292716" y="4039044"/>
                </a:lnTo>
                <a:cubicBezTo>
                  <a:pt x="131053" y="4039044"/>
                  <a:pt x="0" y="3907991"/>
                  <a:pt x="0" y="3746328"/>
                </a:cubicBezTo>
                <a:lnTo>
                  <a:pt x="0" y="292716"/>
                </a:lnTo>
                <a:cubicBezTo>
                  <a:pt x="0" y="131053"/>
                  <a:pt x="131053" y="0"/>
                  <a:pt x="29271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3F7B03F-5EDA-605B-1A2E-F48896E48939}"/>
              </a:ext>
            </a:extLst>
          </p:cNvPr>
          <p:cNvSpPr>
            <a:spLocks noGrp="1"/>
          </p:cNvSpPr>
          <p:nvPr>
            <p:ph sz="quarter" idx="14"/>
          </p:nvPr>
        </p:nvSpPr>
        <p:spPr>
          <a:xfrm>
            <a:off x="5120787" y="549275"/>
            <a:ext cx="6561138" cy="578815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673C0E27-EFA9-4706-B7B3-384BAC09CA5C}" type="datetime1">
              <a:rPr lang="en-US" smtClean="0"/>
              <a:t>8/14/2025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26365994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Big Numb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242A1-A384-8CB1-904B-45EEDF23C323}"/>
              </a:ext>
            </a:extLst>
          </p:cNvPr>
          <p:cNvSpPr>
            <a:spLocks noGrp="1"/>
          </p:cNvSpPr>
          <p:nvPr>
            <p:ph type="title"/>
          </p:nvPr>
        </p:nvSpPr>
        <p:spPr>
          <a:xfrm>
            <a:off x="493776" y="4992624"/>
            <a:ext cx="11201400" cy="1225296"/>
          </a:xfrm>
        </p:spPr>
        <p:txBody>
          <a:bodyPr anchor="t">
            <a:normAutofit/>
          </a:bodyPr>
          <a:lstStyle>
            <a:lvl1pPr algn="ctr">
              <a:lnSpc>
                <a:spcPct val="120000"/>
              </a:lnSpc>
              <a:defRPr sz="2400">
                <a:solidFill>
                  <a:schemeClr val="tx2">
                    <a:lumMod val="90000"/>
                    <a:lumOff val="10000"/>
                  </a:schemeClr>
                </a:solidFill>
              </a:defRPr>
            </a:lvl1pPr>
          </a:lstStyle>
          <a:p>
            <a:r>
              <a:rPr lang="en-US" dirty="0"/>
              <a:t>Click to edit Master title style</a:t>
            </a:r>
          </a:p>
        </p:txBody>
      </p:sp>
      <p:sp>
        <p:nvSpPr>
          <p:cNvPr id="3" name="Date Placeholder 2">
            <a:extLst>
              <a:ext uri="{FF2B5EF4-FFF2-40B4-BE49-F238E27FC236}">
                <a16:creationId xmlns:a16="http://schemas.microsoft.com/office/drawing/2014/main" id="{14C6FDB9-A3B3-A4DB-D081-D27ECC7043C1}"/>
              </a:ext>
            </a:extLst>
          </p:cNvPr>
          <p:cNvSpPr>
            <a:spLocks noGrp="1"/>
          </p:cNvSpPr>
          <p:nvPr>
            <p:ph type="dt" sz="half" idx="10"/>
          </p:nvPr>
        </p:nvSpPr>
        <p:spPr/>
        <p:txBody>
          <a:bodyPr/>
          <a:lstStyle/>
          <a:p>
            <a:fld id="{44A38527-6BF7-45BD-8E9C-2BDCA53716A3}" type="datetime1">
              <a:rPr lang="en-US" smtClean="0"/>
              <a:t>8/14/2025</a:t>
            </a:fld>
            <a:endParaRPr lang="en-US"/>
          </a:p>
        </p:txBody>
      </p:sp>
      <p:sp>
        <p:nvSpPr>
          <p:cNvPr id="4" name="Footer Placeholder 3">
            <a:extLst>
              <a:ext uri="{FF2B5EF4-FFF2-40B4-BE49-F238E27FC236}">
                <a16:creationId xmlns:a16="http://schemas.microsoft.com/office/drawing/2014/main" id="{6D6D72DC-8ED1-FAB8-CD4C-7BDCAEA2C3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FBFCFB0-1D5D-C25F-A74C-5CFB9C1950CF}"/>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76F59BDE-94E7-56D6-3D7F-6145311BA2D8}"/>
              </a:ext>
            </a:extLst>
          </p:cNvPr>
          <p:cNvSpPr>
            <a:spLocks noGrp="1"/>
          </p:cNvSpPr>
          <p:nvPr>
            <p:ph sz="quarter" idx="13" hasCustomPrompt="1"/>
          </p:nvPr>
        </p:nvSpPr>
        <p:spPr>
          <a:xfrm>
            <a:off x="493776" y="786384"/>
            <a:ext cx="11201400" cy="4206240"/>
          </a:xfrm>
        </p:spPr>
        <p:txBody>
          <a:bodyPr anchor="b">
            <a:normAutofit/>
          </a:bodyPr>
          <a:lstStyle>
            <a:lvl1pPr marL="0" indent="0" algn="ctr">
              <a:buNone/>
              <a:defRPr sz="27800">
                <a:solidFill>
                  <a:schemeClr val="tx2">
                    <a:lumMod val="90000"/>
                    <a:lumOff val="10000"/>
                  </a:schemeClr>
                </a:solidFill>
              </a:defRPr>
            </a:lvl1pPr>
          </a:lstStyle>
          <a:p>
            <a:pPr lvl="0"/>
            <a:r>
              <a:rPr lang="en-US" dirty="0"/>
              <a:t>##%</a:t>
            </a:r>
          </a:p>
        </p:txBody>
      </p:sp>
    </p:spTree>
    <p:extLst>
      <p:ext uri="{BB962C8B-B14F-4D97-AF65-F5344CB8AC3E}">
        <p14:creationId xmlns:p14="http://schemas.microsoft.com/office/powerpoint/2010/main" val="243793862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Big Number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242A1-A384-8CB1-904B-45EEDF23C323}"/>
              </a:ext>
            </a:extLst>
          </p:cNvPr>
          <p:cNvSpPr>
            <a:spLocks noGrp="1"/>
          </p:cNvSpPr>
          <p:nvPr>
            <p:ph type="title"/>
          </p:nvPr>
        </p:nvSpPr>
        <p:spPr>
          <a:xfrm>
            <a:off x="493776" y="4992624"/>
            <a:ext cx="11201400" cy="1225296"/>
          </a:xfrm>
        </p:spPr>
        <p:txBody>
          <a:bodyPr anchor="t">
            <a:normAutofit/>
          </a:bodyPr>
          <a:lstStyle>
            <a:lvl1pPr algn="ctr">
              <a:lnSpc>
                <a:spcPct val="120000"/>
              </a:lnSpc>
              <a:defRPr sz="2800">
                <a:solidFill>
                  <a:schemeClr val="tx1"/>
                </a:solidFill>
              </a:defRPr>
            </a:lvl1pPr>
          </a:lstStyle>
          <a:p>
            <a:r>
              <a:rPr lang="en-US" dirty="0"/>
              <a:t>Click to edit Master title style</a:t>
            </a:r>
          </a:p>
        </p:txBody>
      </p:sp>
      <p:sp>
        <p:nvSpPr>
          <p:cNvPr id="3" name="Date Placeholder 2">
            <a:extLst>
              <a:ext uri="{FF2B5EF4-FFF2-40B4-BE49-F238E27FC236}">
                <a16:creationId xmlns:a16="http://schemas.microsoft.com/office/drawing/2014/main" id="{14C6FDB9-A3B3-A4DB-D081-D27ECC7043C1}"/>
              </a:ext>
            </a:extLst>
          </p:cNvPr>
          <p:cNvSpPr>
            <a:spLocks noGrp="1"/>
          </p:cNvSpPr>
          <p:nvPr>
            <p:ph type="dt" sz="half" idx="10"/>
          </p:nvPr>
        </p:nvSpPr>
        <p:spPr/>
        <p:txBody>
          <a:bodyPr/>
          <a:lstStyle/>
          <a:p>
            <a:fld id="{FAE2D2C4-0829-4B37-AFA9-97EED5EA275A}" type="datetime1">
              <a:rPr lang="en-US" smtClean="0"/>
              <a:t>8/14/2025</a:t>
            </a:fld>
            <a:endParaRPr lang="en-US"/>
          </a:p>
        </p:txBody>
      </p:sp>
      <p:sp>
        <p:nvSpPr>
          <p:cNvPr id="4" name="Footer Placeholder 3">
            <a:extLst>
              <a:ext uri="{FF2B5EF4-FFF2-40B4-BE49-F238E27FC236}">
                <a16:creationId xmlns:a16="http://schemas.microsoft.com/office/drawing/2014/main" id="{6D6D72DC-8ED1-FAB8-CD4C-7BDCAEA2C3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FBFCFB0-1D5D-C25F-A74C-5CFB9C1950CF}"/>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76F59BDE-94E7-56D6-3D7F-6145311BA2D8}"/>
              </a:ext>
            </a:extLst>
          </p:cNvPr>
          <p:cNvSpPr>
            <a:spLocks noGrp="1"/>
          </p:cNvSpPr>
          <p:nvPr>
            <p:ph sz="quarter" idx="13" hasCustomPrompt="1"/>
          </p:nvPr>
        </p:nvSpPr>
        <p:spPr>
          <a:xfrm>
            <a:off x="493776" y="786384"/>
            <a:ext cx="11201400" cy="4206240"/>
          </a:xfrm>
        </p:spPr>
        <p:txBody>
          <a:bodyPr anchor="b">
            <a:normAutofit/>
          </a:bodyPr>
          <a:lstStyle>
            <a:lvl1pPr marL="0" indent="0" algn="ctr">
              <a:buNone/>
              <a:defRPr sz="27800">
                <a:solidFill>
                  <a:schemeClr val="tx1"/>
                </a:solidFill>
              </a:defRPr>
            </a:lvl1pPr>
          </a:lstStyle>
          <a:p>
            <a:pPr lvl="0"/>
            <a:r>
              <a:rPr lang="en-US" dirty="0"/>
              <a:t>##%</a:t>
            </a:r>
          </a:p>
        </p:txBody>
      </p:sp>
    </p:spTree>
    <p:extLst>
      <p:ext uri="{BB962C8B-B14F-4D97-AF65-F5344CB8AC3E}">
        <p14:creationId xmlns:p14="http://schemas.microsoft.com/office/powerpoint/2010/main" val="3803011727"/>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Big Number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242A1-A384-8CB1-904B-45EEDF23C323}"/>
              </a:ext>
            </a:extLst>
          </p:cNvPr>
          <p:cNvSpPr>
            <a:spLocks noGrp="1"/>
          </p:cNvSpPr>
          <p:nvPr>
            <p:ph type="title"/>
          </p:nvPr>
        </p:nvSpPr>
        <p:spPr>
          <a:xfrm>
            <a:off x="429768" y="4809744"/>
            <a:ext cx="5897880" cy="1353312"/>
          </a:xfrm>
        </p:spPr>
        <p:txBody>
          <a:bodyPr vert="horz" lIns="91440" tIns="45720" rIns="91440" bIns="45720" rtlCol="0" anchor="t">
            <a:normAutofit/>
          </a:bodyPr>
          <a:lstStyle>
            <a:lvl1pPr>
              <a:lnSpc>
                <a:spcPct val="120000"/>
              </a:lnSpc>
              <a:defRPr lang="en-US" sz="2800" dirty="0">
                <a:solidFill>
                  <a:schemeClr val="tx2">
                    <a:lumMod val="90000"/>
                    <a:lumOff val="10000"/>
                  </a:schemeClr>
                </a:solidFill>
              </a:defRPr>
            </a:lvl1pPr>
          </a:lstStyle>
          <a:p>
            <a:pPr lvl="0"/>
            <a:r>
              <a:rPr lang="en-US" dirty="0"/>
              <a:t>Click to edit Master title style</a:t>
            </a:r>
          </a:p>
        </p:txBody>
      </p:sp>
      <p:sp>
        <p:nvSpPr>
          <p:cNvPr id="3" name="Date Placeholder 2">
            <a:extLst>
              <a:ext uri="{FF2B5EF4-FFF2-40B4-BE49-F238E27FC236}">
                <a16:creationId xmlns:a16="http://schemas.microsoft.com/office/drawing/2014/main" id="{14C6FDB9-A3B3-A4DB-D081-D27ECC7043C1}"/>
              </a:ext>
            </a:extLst>
          </p:cNvPr>
          <p:cNvSpPr>
            <a:spLocks noGrp="1"/>
          </p:cNvSpPr>
          <p:nvPr>
            <p:ph type="dt" sz="half" idx="10"/>
          </p:nvPr>
        </p:nvSpPr>
        <p:spPr/>
        <p:txBody>
          <a:bodyPr/>
          <a:lstStyle/>
          <a:p>
            <a:fld id="{DE13353C-D70D-4D92-85A4-BE6E7FCC2830}" type="datetime1">
              <a:rPr lang="en-US" smtClean="0"/>
              <a:t>8/14/2025</a:t>
            </a:fld>
            <a:endParaRPr lang="en-US"/>
          </a:p>
        </p:txBody>
      </p:sp>
      <p:sp>
        <p:nvSpPr>
          <p:cNvPr id="4" name="Footer Placeholder 3">
            <a:extLst>
              <a:ext uri="{FF2B5EF4-FFF2-40B4-BE49-F238E27FC236}">
                <a16:creationId xmlns:a16="http://schemas.microsoft.com/office/drawing/2014/main" id="{6D6D72DC-8ED1-FAB8-CD4C-7BDCAEA2C3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FBFCFB0-1D5D-C25F-A74C-5CFB9C1950CF}"/>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76F59BDE-94E7-56D6-3D7F-6145311BA2D8}"/>
              </a:ext>
            </a:extLst>
          </p:cNvPr>
          <p:cNvSpPr>
            <a:spLocks noGrp="1"/>
          </p:cNvSpPr>
          <p:nvPr>
            <p:ph sz="quarter" idx="13" hasCustomPrompt="1"/>
          </p:nvPr>
        </p:nvSpPr>
        <p:spPr>
          <a:xfrm>
            <a:off x="429768" y="603504"/>
            <a:ext cx="11201400" cy="4206240"/>
          </a:xfrm>
        </p:spPr>
        <p:txBody>
          <a:bodyPr vert="horz" lIns="91440" tIns="45720" rIns="91440" bIns="45720" rtlCol="0" anchor="b">
            <a:normAutofit/>
          </a:bodyPr>
          <a:lstStyle>
            <a:lvl1pPr marL="0" indent="0">
              <a:lnSpc>
                <a:spcPct val="90000"/>
              </a:lnSpc>
              <a:spcBef>
                <a:spcPts val="0"/>
              </a:spcBef>
              <a:buNone/>
              <a:defRPr lang="en-US" sz="27800" dirty="0">
                <a:solidFill>
                  <a:schemeClr val="tx2">
                    <a:lumMod val="90000"/>
                    <a:lumOff val="10000"/>
                  </a:schemeClr>
                </a:solidFill>
              </a:defRPr>
            </a:lvl1pPr>
          </a:lstStyle>
          <a:p>
            <a:pPr lvl="0"/>
            <a:r>
              <a:rPr lang="en-US" dirty="0"/>
              <a:t>##%</a:t>
            </a:r>
          </a:p>
        </p:txBody>
      </p:sp>
    </p:spTree>
    <p:extLst>
      <p:ext uri="{BB962C8B-B14F-4D97-AF65-F5344CB8AC3E}">
        <p14:creationId xmlns:p14="http://schemas.microsoft.com/office/powerpoint/2010/main" val="155585957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Statem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267622C3-A8C0-4CE4-AFAA-25D23CB3242F}" type="datetime1">
              <a:rPr lang="en-US" smtClean="0"/>
              <a:t>8/14/2025</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630936"/>
            <a:ext cx="8266176" cy="5605272"/>
          </a:xfrm>
        </p:spPr>
        <p:txBody>
          <a:bodyPr anchor="ctr">
            <a:normAutofit/>
          </a:bodyPr>
          <a:lstStyle>
            <a:lvl1pPr marL="0" indent="0">
              <a:lnSpc>
                <a:spcPct val="100000"/>
              </a:lnSpc>
              <a:buNone/>
              <a:defRPr sz="5400" b="1"/>
            </a:lvl1pPr>
            <a:lvl2pPr marL="228600" indent="0">
              <a:lnSpc>
                <a:spcPct val="100000"/>
              </a:lnSpc>
              <a:buNone/>
              <a:defRPr sz="4800" b="1"/>
            </a:lvl2pPr>
            <a:lvl3pPr marL="457200" indent="0">
              <a:lnSpc>
                <a:spcPct val="100000"/>
              </a:lnSpc>
              <a:buNone/>
              <a:defRPr sz="4400" b="1"/>
            </a:lvl3pPr>
            <a:lvl4pPr marL="685800" indent="0">
              <a:lnSpc>
                <a:spcPct val="100000"/>
              </a:lnSpc>
              <a:buNone/>
              <a:defRPr sz="4000" b="1"/>
            </a:lvl4pPr>
            <a:lvl5pPr marL="914400" indent="0">
              <a:lnSpc>
                <a:spcPct val="100000"/>
              </a:lnSpc>
              <a:buNone/>
              <a:defRPr sz="3600" b="1"/>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734731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cSld name="Statem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CB9B6EAC-4E38-4BC4-964B-55A6571A4EBF}" type="datetime1">
              <a:rPr lang="en-US" smtClean="0"/>
              <a:t>8/14/2025</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1929384"/>
            <a:ext cx="8266176" cy="4142232"/>
          </a:xfrm>
        </p:spPr>
        <p:txBody>
          <a:bodyPr anchor="b">
            <a:normAutofit/>
          </a:bodyPr>
          <a:lstStyle>
            <a:lvl1pPr marL="0" indent="0">
              <a:lnSpc>
                <a:spcPct val="100000"/>
              </a:lnSpc>
              <a:buNone/>
              <a:defRPr sz="5000" b="1"/>
            </a:lvl1pPr>
            <a:lvl2pPr marL="228600" indent="0">
              <a:lnSpc>
                <a:spcPct val="100000"/>
              </a:lnSpc>
              <a:buNone/>
              <a:defRPr sz="4400" b="1"/>
            </a:lvl2pPr>
            <a:lvl3pPr marL="457200" indent="0">
              <a:lnSpc>
                <a:spcPct val="100000"/>
              </a:lnSpc>
              <a:buNone/>
              <a:defRPr sz="4000" b="1"/>
            </a:lvl3pPr>
            <a:lvl4pPr marL="685800" indent="0">
              <a:lnSpc>
                <a:spcPct val="100000"/>
              </a:lnSpc>
              <a:buNone/>
              <a:defRPr sz="3600" b="1"/>
            </a:lvl4pPr>
            <a:lvl5pPr marL="914400" indent="0">
              <a:lnSpc>
                <a:spcPct val="100000"/>
              </a:lnSpc>
              <a:buNone/>
              <a:defRPr sz="3200" b="1"/>
            </a:lvl5pPr>
          </a:lstStyle>
          <a:p>
            <a:pPr lvl="0"/>
            <a:r>
              <a:rPr lang="en-US"/>
              <a:t>Click to edit Statement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8263182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cSld name="Statem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9CB2DDD8-66B1-484C-ABC1-3F6C2E131531}" type="datetime1">
              <a:rPr lang="en-US" smtClean="0"/>
              <a:t>8/14/2025</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548640"/>
            <a:ext cx="8266176" cy="5605272"/>
          </a:xfrm>
        </p:spPr>
        <p:txBody>
          <a:bodyPr anchor="t">
            <a:normAutofit/>
          </a:bodyPr>
          <a:lstStyle>
            <a:lvl1pPr marL="0" indent="0">
              <a:lnSpc>
                <a:spcPct val="100000"/>
              </a:lnSpc>
              <a:buNone/>
              <a:defRPr sz="5000" b="1"/>
            </a:lvl1pPr>
            <a:lvl2pPr marL="228600" indent="0">
              <a:lnSpc>
                <a:spcPct val="100000"/>
              </a:lnSpc>
              <a:buNone/>
              <a:defRPr sz="4400" b="1"/>
            </a:lvl2pPr>
            <a:lvl3pPr marL="457200" indent="0">
              <a:lnSpc>
                <a:spcPct val="100000"/>
              </a:lnSpc>
              <a:buNone/>
              <a:defRPr sz="4000" b="1"/>
            </a:lvl3pPr>
            <a:lvl4pPr marL="685800" indent="0">
              <a:lnSpc>
                <a:spcPct val="100000"/>
              </a:lnSpc>
              <a:buNone/>
              <a:defRPr sz="3600" b="1"/>
            </a:lvl4pPr>
            <a:lvl5pPr marL="914400" indent="0">
              <a:lnSpc>
                <a:spcPct val="100000"/>
              </a:lnSpc>
              <a:buNone/>
              <a:defRPr sz="3200" b="1"/>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43128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Photo 3">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11480"/>
            <a:ext cx="5397718" cy="3739896"/>
          </a:xfrm>
        </p:spPr>
        <p:txBody>
          <a:bodyPr vert="horz" lIns="91440" tIns="45720" rIns="91440" bIns="45720" rtlCol="0" anchor="t">
            <a:normAutofit/>
          </a:bodyPr>
          <a:lstStyle>
            <a:lvl1pPr>
              <a:defRPr lang="en-US" sz="66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873752"/>
            <a:ext cx="4517136" cy="1380744"/>
          </a:xfrm>
        </p:spPr>
        <p:txBody>
          <a:bodyPr vert="horz" lIns="91440" tIns="45720" rIns="91440" bIns="45720" rtlCol="0" anchor="b">
            <a:normAutofit/>
          </a:bodyPr>
          <a:lstStyle>
            <a:lvl1pPr marL="0" indent="0">
              <a:buNone/>
              <a:defRPr lang="en-US">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A0D73698-4765-4C7F-8C74-6EF048F95E94}" type="datetime1">
              <a:rPr lang="en-US" smtClean="0"/>
              <a:t>8/14/2025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
        <p:nvSpPr>
          <p:cNvPr id="11" name="Picture Placeholder 6">
            <a:extLst>
              <a:ext uri="{FF2B5EF4-FFF2-40B4-BE49-F238E27FC236}">
                <a16:creationId xmlns:a16="http://schemas.microsoft.com/office/drawing/2014/main" id="{8F28510C-0939-D915-FCC8-7D8AD4475782}"/>
              </a:ext>
            </a:extLst>
          </p:cNvPr>
          <p:cNvSpPr>
            <a:spLocks noGrp="1"/>
          </p:cNvSpPr>
          <p:nvPr>
            <p:ph type="pic" sz="quarter" idx="13" hasCustomPrompt="1"/>
          </p:nvPr>
        </p:nvSpPr>
        <p:spPr>
          <a:xfrm>
            <a:off x="6720113" y="342900"/>
            <a:ext cx="5131133" cy="6172200"/>
          </a:xfrm>
          <a:custGeom>
            <a:avLst/>
            <a:gdLst>
              <a:gd name="connsiteX0" fmla="*/ 305905 w 5334000"/>
              <a:gd name="connsiteY0" fmla="*/ 0 h 6172200"/>
              <a:gd name="connsiteX1" fmla="*/ 5028095 w 5334000"/>
              <a:gd name="connsiteY1" fmla="*/ 0 h 6172200"/>
              <a:gd name="connsiteX2" fmla="*/ 5334000 w 5334000"/>
              <a:gd name="connsiteY2" fmla="*/ 305905 h 6172200"/>
              <a:gd name="connsiteX3" fmla="*/ 5334000 w 5334000"/>
              <a:gd name="connsiteY3" fmla="*/ 5866295 h 6172200"/>
              <a:gd name="connsiteX4" fmla="*/ 5028095 w 5334000"/>
              <a:gd name="connsiteY4" fmla="*/ 6172200 h 6172200"/>
              <a:gd name="connsiteX5" fmla="*/ 305905 w 5334000"/>
              <a:gd name="connsiteY5" fmla="*/ 6172200 h 6172200"/>
              <a:gd name="connsiteX6" fmla="*/ 0 w 5334000"/>
              <a:gd name="connsiteY6" fmla="*/ 5866295 h 6172200"/>
              <a:gd name="connsiteX7" fmla="*/ 0 w 5334000"/>
              <a:gd name="connsiteY7" fmla="*/ 305905 h 6172200"/>
              <a:gd name="connsiteX8" fmla="*/ 305905 w 53340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34000" h="6172200">
                <a:moveTo>
                  <a:pt x="305905" y="0"/>
                </a:moveTo>
                <a:lnTo>
                  <a:pt x="5028095" y="0"/>
                </a:lnTo>
                <a:cubicBezTo>
                  <a:pt x="5197042" y="0"/>
                  <a:pt x="5334000" y="136958"/>
                  <a:pt x="5334000" y="305905"/>
                </a:cubicBezTo>
                <a:lnTo>
                  <a:pt x="5334000" y="5866295"/>
                </a:lnTo>
                <a:cubicBezTo>
                  <a:pt x="5334000" y="6035242"/>
                  <a:pt x="5197042" y="6172200"/>
                  <a:pt x="5028095" y="6172200"/>
                </a:cubicBezTo>
                <a:lnTo>
                  <a:pt x="305905" y="6172200"/>
                </a:lnTo>
                <a:cubicBezTo>
                  <a:pt x="136958" y="6172200"/>
                  <a:pt x="0" y="6035242"/>
                  <a:pt x="0" y="5866295"/>
                </a:cubicBezTo>
                <a:lnTo>
                  <a:pt x="0" y="305905"/>
                </a:lnTo>
                <a:cubicBezTo>
                  <a:pt x="0" y="136958"/>
                  <a:pt x="136958" y="0"/>
                  <a:pt x="305905"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Tree>
    <p:extLst>
      <p:ext uri="{BB962C8B-B14F-4D97-AF65-F5344CB8AC3E}">
        <p14:creationId xmlns:p14="http://schemas.microsoft.com/office/powerpoint/2010/main" val="1830305746"/>
      </p:ext>
    </p:extLst>
  </p:cSld>
  <p:clrMapOvr>
    <a:overrideClrMapping bg1="dk1" tx1="lt1" bg2="dk2" tx2="lt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1636776" y="5276088"/>
            <a:ext cx="9061704" cy="466344"/>
          </a:xfrm>
        </p:spPr>
        <p:txBody>
          <a:bodyPr anchor="t">
            <a:normAutofit/>
          </a:bodyPr>
          <a:lstStyle>
            <a:lvl1pPr>
              <a:lnSpc>
                <a:spcPct val="120000"/>
              </a:lnSpc>
              <a:defRPr sz="2200" b="1">
                <a:solidFill>
                  <a:schemeClr val="tx2">
                    <a:lumMod val="75000"/>
                    <a:lumOff val="25000"/>
                  </a:schemeClr>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1499616" y="1828800"/>
            <a:ext cx="9198864" cy="2871216"/>
          </a:xfrm>
        </p:spPr>
        <p:txBody>
          <a:bodyPr anchor="ctr">
            <a:normAutofit/>
          </a:bodyPr>
          <a:lstStyle>
            <a:lvl1pPr marL="137160" indent="-137160">
              <a:lnSpc>
                <a:spcPct val="100000"/>
              </a:lnSpc>
              <a:spcBef>
                <a:spcPts val="0"/>
              </a:spcBef>
              <a:buFont typeface="Arial" panose="020B0604020202020204" pitchFamily="34" charset="0"/>
              <a:buNone/>
              <a:defRPr sz="40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E66CBEC5-37D0-4E5C-8671-D7D2A06BE21B}" type="datetime1">
              <a:rPr lang="en-US" smtClean="0"/>
              <a:t>8/14/2025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14969021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Quote 2">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3351F96B-ED98-BF55-D2B0-047000EF48E1}"/>
              </a:ext>
            </a:extLst>
          </p:cNvPr>
          <p:cNvSpPr/>
          <p:nvPr/>
        </p:nvSpPr>
        <p:spPr>
          <a:xfrm>
            <a:off x="806386" y="760151"/>
            <a:ext cx="10579222" cy="5337698"/>
          </a:xfrm>
          <a:prstGeom prst="roundRect">
            <a:avLst>
              <a:gd name="adj" fmla="val 6093"/>
            </a:avLst>
          </a:prstGeom>
          <a:solidFill>
            <a:schemeClr val="bg2"/>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0EDE6"/>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1801368" y="5120640"/>
            <a:ext cx="8549640" cy="621792"/>
          </a:xfrm>
        </p:spPr>
        <p:txBody>
          <a:bodyPr anchor="ctr">
            <a:normAutofit/>
          </a:bodyPr>
          <a:lstStyle>
            <a:lvl1pPr>
              <a:lnSpc>
                <a:spcPct val="120000"/>
              </a:lnSpc>
              <a:defRPr sz="1800" b="1">
                <a:solidFill>
                  <a:schemeClr val="tx1"/>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1655064" y="2093976"/>
            <a:ext cx="8695944" cy="2130552"/>
          </a:xfrm>
        </p:spPr>
        <p:txBody>
          <a:bodyPr anchor="ctr">
            <a:normAutofit/>
          </a:bodyPr>
          <a:lstStyle>
            <a:lvl1pPr marL="137160" indent="-137160">
              <a:lnSpc>
                <a:spcPct val="100000"/>
              </a:lnSpc>
              <a:spcBef>
                <a:spcPts val="0"/>
              </a:spcBef>
              <a:buFont typeface="Arial" panose="020B0604020202020204" pitchFamily="34" charset="0"/>
              <a:buNone/>
              <a:defRPr sz="36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5246FC37-12B5-4EB9-BB05-B5E210E93FF0}" type="datetime1">
              <a:rPr lang="en-US" smtClean="0"/>
              <a:t>8/14/2025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85951191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Quote 3">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598556" y="4965192"/>
            <a:ext cx="9450699" cy="1289304"/>
          </a:xfrm>
        </p:spPr>
        <p:txBody>
          <a:bodyPr anchor="b">
            <a:normAutofit/>
          </a:bodyPr>
          <a:lstStyle>
            <a:lvl1pPr>
              <a:lnSpc>
                <a:spcPct val="120000"/>
              </a:lnSpc>
              <a:defRPr sz="1800" b="1">
                <a:solidFill>
                  <a:schemeClr val="tx1"/>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429768" y="438912"/>
            <a:ext cx="9619488" cy="4526280"/>
          </a:xfrm>
        </p:spPr>
        <p:txBody>
          <a:bodyPr anchor="ctr">
            <a:normAutofit/>
          </a:bodyPr>
          <a:lstStyle>
            <a:lvl1pPr marL="164592" indent="-164592">
              <a:lnSpc>
                <a:spcPct val="100000"/>
              </a:lnSpc>
              <a:spcBef>
                <a:spcPts val="0"/>
              </a:spcBef>
              <a:buFont typeface="Arial" panose="020B0604020202020204" pitchFamily="34" charset="0"/>
              <a:buNone/>
              <a:defRPr sz="48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A710F6F3-6829-4CDD-B3A1-8F321E27194A}" type="datetime1">
              <a:rPr lang="en-US" smtClean="0"/>
              <a:t>8/14/2025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990097811"/>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Quote 4">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598556" y="4965192"/>
            <a:ext cx="9148947" cy="1289304"/>
          </a:xfrm>
        </p:spPr>
        <p:txBody>
          <a:bodyPr anchor="b">
            <a:normAutofit/>
          </a:bodyPr>
          <a:lstStyle>
            <a:lvl1pPr>
              <a:lnSpc>
                <a:spcPct val="120000"/>
              </a:lnSpc>
              <a:defRPr sz="1800" b="1">
                <a:solidFill>
                  <a:schemeClr val="tx1"/>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429768" y="1179576"/>
            <a:ext cx="9317736" cy="3785616"/>
          </a:xfrm>
        </p:spPr>
        <p:txBody>
          <a:bodyPr anchor="b">
            <a:normAutofit/>
          </a:bodyPr>
          <a:lstStyle>
            <a:lvl1pPr marL="164592" indent="-164592">
              <a:lnSpc>
                <a:spcPct val="100000"/>
              </a:lnSpc>
              <a:spcBef>
                <a:spcPts val="0"/>
              </a:spcBef>
              <a:buFont typeface="Arial" panose="020B0604020202020204" pitchFamily="34" charset="0"/>
              <a:buNone/>
              <a:defRPr sz="48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FCA6652C-AA1E-4738-883B-0336FAAA5DB1}" type="datetime1">
              <a:rPr lang="en-US" smtClean="0"/>
              <a:t>8/14/2025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75985578"/>
      </p:ext>
    </p:extLst>
  </p:cSld>
  <p:clrMapOvr>
    <a:overrideClrMapping bg1="lt1" tx1="dk1" bg2="lt2" tx2="dk2" accent1="accent1" accent2="accent2" accent3="accent3" accent4="accent4" accent5="accent5" accent6="accent6" hlink="hlink" folHlink="folHlink"/>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7" y="294248"/>
            <a:ext cx="11164825" cy="958480"/>
          </a:xfrm>
        </p:spPr>
        <p:txBody>
          <a:bodyPr/>
          <a:lstStyle/>
          <a:p>
            <a:r>
              <a:rPr lang="en-US" dirty="0"/>
              <a:t>Click to edit Master title style</a:t>
            </a:r>
          </a:p>
        </p:txBody>
      </p:sp>
      <p:sp>
        <p:nvSpPr>
          <p:cNvPr id="9" name="Text Placeholder 8">
            <a:extLst>
              <a:ext uri="{FF2B5EF4-FFF2-40B4-BE49-F238E27FC236}">
                <a16:creationId xmlns:a16="http://schemas.microsoft.com/office/drawing/2014/main" id="{DA7BFCD9-16A4-5745-7BB3-7836095FF16B}"/>
              </a:ext>
            </a:extLst>
          </p:cNvPr>
          <p:cNvSpPr>
            <a:spLocks noGrp="1"/>
          </p:cNvSpPr>
          <p:nvPr>
            <p:ph type="body" sz="quarter" idx="13"/>
          </p:nvPr>
        </p:nvSpPr>
        <p:spPr>
          <a:xfrm>
            <a:off x="430213" y="2020825"/>
            <a:ext cx="5211762"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F30EDC57-7D17-D4C8-5C60-A44A480EA997}"/>
              </a:ext>
            </a:extLst>
          </p:cNvPr>
          <p:cNvSpPr>
            <a:spLocks noGrp="1"/>
          </p:cNvSpPr>
          <p:nvPr>
            <p:ph type="body" sz="quarter" idx="14"/>
          </p:nvPr>
        </p:nvSpPr>
        <p:spPr>
          <a:xfrm>
            <a:off x="6381750" y="2020824"/>
            <a:ext cx="5213350"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020F56A5-925A-45AB-8491-C696F304662B}" type="datetime1">
              <a:rPr lang="en-US" smtClean="0"/>
              <a:t>8/14/2025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05069242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429768" y="276166"/>
            <a:ext cx="11164824" cy="97656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429767" y="1380744"/>
            <a:ext cx="5212080"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0">
            <a:extLst>
              <a:ext uri="{FF2B5EF4-FFF2-40B4-BE49-F238E27FC236}">
                <a16:creationId xmlns:a16="http://schemas.microsoft.com/office/drawing/2014/main" id="{7B5BB1DC-4DAA-D220-25A9-5752C158FDD3}"/>
              </a:ext>
            </a:extLst>
          </p:cNvPr>
          <p:cNvSpPr>
            <a:spLocks noGrp="1"/>
          </p:cNvSpPr>
          <p:nvPr>
            <p:ph type="body" sz="quarter" idx="13"/>
          </p:nvPr>
        </p:nvSpPr>
        <p:spPr>
          <a:xfrm>
            <a:off x="430213" y="2020888"/>
            <a:ext cx="5211762"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382512" y="1380744"/>
            <a:ext cx="5212080"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Text Placeholder 12">
            <a:extLst>
              <a:ext uri="{FF2B5EF4-FFF2-40B4-BE49-F238E27FC236}">
                <a16:creationId xmlns:a16="http://schemas.microsoft.com/office/drawing/2014/main" id="{BAB67A04-5E8D-18C5-D47A-A5B5CFE568A1}"/>
              </a:ext>
            </a:extLst>
          </p:cNvPr>
          <p:cNvSpPr>
            <a:spLocks noGrp="1"/>
          </p:cNvSpPr>
          <p:nvPr>
            <p:ph type="body" sz="quarter" idx="14"/>
          </p:nvPr>
        </p:nvSpPr>
        <p:spPr>
          <a:xfrm>
            <a:off x="6381750" y="2020888"/>
            <a:ext cx="5213350"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2F882B41-9B9A-4653-8E8E-9D57A4983847}" type="datetime1">
              <a:rPr lang="en-US" smtClean="0"/>
              <a:t>8/14/2025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31605480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86C80A14-C874-4C11-943E-4B7AAF73B997}" type="datetime1">
              <a:rPr lang="en-US" smtClean="0"/>
              <a:t>8/14/2025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96290942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59A60914-BFFA-4E5B-B382-06A92C8508A8}" type="datetime1">
              <a:rPr lang="en-US" smtClean="0"/>
              <a:t>8/14/2025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11993493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429768" y="553615"/>
            <a:ext cx="3595634" cy="2212848"/>
          </a:xfrm>
        </p:spPr>
        <p:txBody>
          <a:bodyPr anchor="t">
            <a:normAutofit/>
          </a:bodyPr>
          <a:lstStyle>
            <a:lvl1pPr>
              <a:defRPr sz="3200"/>
            </a:lvl1pPr>
          </a:lstStyle>
          <a:p>
            <a:r>
              <a:rPr lang="en-US" dirty="0"/>
              <a:t>Click to edit Master title style</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429769" y="2823029"/>
            <a:ext cx="3309608" cy="3481355"/>
          </a:xfrm>
        </p:spPr>
        <p:txBody>
          <a:bodyPr anchor="t">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6995" y="553616"/>
            <a:ext cx="6466741" cy="5752566"/>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E6DEE75D-2E4A-469A-9092-8B43711F5315}" type="datetime1">
              <a:rPr lang="en-US" smtClean="0"/>
              <a:t>8/14/2025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54054596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429768" y="557784"/>
            <a:ext cx="3593592" cy="2212313"/>
          </a:xfrm>
        </p:spPr>
        <p:txBody>
          <a:bodyPr anchor="t">
            <a:normAutofit/>
          </a:bodyPr>
          <a:lstStyle>
            <a:lvl1pPr>
              <a:defRPr sz="3200"/>
            </a:lvl1pPr>
          </a:lstStyle>
          <a:p>
            <a:r>
              <a:rPr lang="en-US" dirty="0"/>
              <a:t>Click to edit Master title style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429767" y="2826137"/>
            <a:ext cx="3310128"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2" name="Picture Placeholder 2">
            <a:extLst>
              <a:ext uri="{FF2B5EF4-FFF2-40B4-BE49-F238E27FC236}">
                <a16:creationId xmlns:a16="http://schemas.microsoft.com/office/drawing/2014/main" id="{ADACA751-BBB2-3E33-EA6C-54B4A7F6842B}"/>
              </a:ext>
            </a:extLst>
          </p:cNvPr>
          <p:cNvSpPr>
            <a:spLocks noGrp="1"/>
          </p:cNvSpPr>
          <p:nvPr>
            <p:ph type="pic" idx="1" hasCustomPrompt="1"/>
          </p:nvPr>
        </p:nvSpPr>
        <p:spPr>
          <a:xfrm>
            <a:off x="4502843" y="342901"/>
            <a:ext cx="7346258" cy="6172198"/>
          </a:xfrm>
          <a:custGeom>
            <a:avLst/>
            <a:gdLst>
              <a:gd name="connsiteX0" fmla="*/ 264355 w 6785782"/>
              <a:gd name="connsiteY0" fmla="*/ 0 h 6172198"/>
              <a:gd name="connsiteX1" fmla="*/ 6521427 w 6785782"/>
              <a:gd name="connsiteY1" fmla="*/ 0 h 6172198"/>
              <a:gd name="connsiteX2" fmla="*/ 6785782 w 6785782"/>
              <a:gd name="connsiteY2" fmla="*/ 264355 h 6172198"/>
              <a:gd name="connsiteX3" fmla="*/ 6785782 w 6785782"/>
              <a:gd name="connsiteY3" fmla="*/ 5907843 h 6172198"/>
              <a:gd name="connsiteX4" fmla="*/ 6521427 w 6785782"/>
              <a:gd name="connsiteY4" fmla="*/ 6172198 h 6172198"/>
              <a:gd name="connsiteX5" fmla="*/ 264355 w 6785782"/>
              <a:gd name="connsiteY5" fmla="*/ 6172198 h 6172198"/>
              <a:gd name="connsiteX6" fmla="*/ 0 w 6785782"/>
              <a:gd name="connsiteY6" fmla="*/ 5907843 h 6172198"/>
              <a:gd name="connsiteX7" fmla="*/ 0 w 6785782"/>
              <a:gd name="connsiteY7" fmla="*/ 264355 h 6172198"/>
              <a:gd name="connsiteX8" fmla="*/ 264355 w 6785782"/>
              <a:gd name="connsiteY8" fmla="*/ 0 h 6172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85782" h="6172198">
                <a:moveTo>
                  <a:pt x="264355" y="0"/>
                </a:moveTo>
                <a:lnTo>
                  <a:pt x="6521427" y="0"/>
                </a:lnTo>
                <a:cubicBezTo>
                  <a:pt x="6667426" y="0"/>
                  <a:pt x="6785782" y="118356"/>
                  <a:pt x="6785782" y="264355"/>
                </a:cubicBezTo>
                <a:lnTo>
                  <a:pt x="6785782" y="5907843"/>
                </a:lnTo>
                <a:cubicBezTo>
                  <a:pt x="6785782" y="6053842"/>
                  <a:pt x="6667426" y="6172198"/>
                  <a:pt x="6521427" y="6172198"/>
                </a:cubicBezTo>
                <a:lnTo>
                  <a:pt x="264355" y="6172198"/>
                </a:lnTo>
                <a:cubicBezTo>
                  <a:pt x="118356" y="6172198"/>
                  <a:pt x="0" y="6053842"/>
                  <a:pt x="0" y="5907843"/>
                </a:cubicBezTo>
                <a:lnTo>
                  <a:pt x="0" y="264355"/>
                </a:lnTo>
                <a:cubicBezTo>
                  <a:pt x="0" y="118356"/>
                  <a:pt x="118356" y="0"/>
                  <a:pt x="264355" y="0"/>
                </a:cubicBezTo>
                <a:close/>
              </a:path>
            </a:pathLst>
          </a:custGeom>
          <a:blipFill dpi="0" rotWithShape="1">
            <a:blip r:embed="rId2">
              <a:alphaModFix amt="60000"/>
            </a:blip>
            <a:srcRect/>
            <a:stretch>
              <a:fillRect/>
            </a:stretch>
          </a:blipFill>
        </p:spPr>
        <p:txBody>
          <a:bodyPr wrap="square">
            <a:no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F1E6FD38-01FF-4539-8A35-AB19E4D5C3A7}" type="datetime1">
              <a:rPr lang="en-US" smtClean="0"/>
              <a:t>8/14/2025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136287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Photo 4">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7269480" y="411480"/>
            <a:ext cx="4361688" cy="3968496"/>
          </a:xfrm>
        </p:spPr>
        <p:txBody>
          <a:bodyPr vert="horz" lIns="91440" tIns="45720" rIns="91440" bIns="45720" rtlCol="0" anchor="t">
            <a:normAutofit/>
          </a:bodyPr>
          <a:lstStyle>
            <a:lvl1pPr>
              <a:defRPr lang="en-US" sz="52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7269480" y="4873752"/>
            <a:ext cx="4206240" cy="1380744"/>
          </a:xfrm>
        </p:spPr>
        <p:txBody>
          <a:bodyPr vert="horz" lIns="91440" tIns="45720" rIns="91440" bIns="45720" rtlCol="0" anchor="b">
            <a:normAutofit/>
          </a:bodyPr>
          <a:lstStyle>
            <a:lvl1pPr marL="0" indent="0">
              <a:buNone/>
              <a:defRPr lang="en-US">
                <a:solidFill>
                  <a:schemeClr val="tx2"/>
                </a:solidFill>
              </a:defRPr>
            </a:lvl1pPr>
          </a:lstStyle>
          <a:p>
            <a:pPr lvl="0"/>
            <a:r>
              <a:rPr lang="en-US" dirty="0"/>
              <a:t>Click to edit Master subtitle style</a:t>
            </a:r>
          </a:p>
        </p:txBody>
      </p:sp>
      <p:sp>
        <p:nvSpPr>
          <p:cNvPr id="8" name="Picture Placeholder 6">
            <a:extLst>
              <a:ext uri="{FF2B5EF4-FFF2-40B4-BE49-F238E27FC236}">
                <a16:creationId xmlns:a16="http://schemas.microsoft.com/office/drawing/2014/main" id="{55FC269D-AA10-2D35-8DD6-33E0E2CC4064}"/>
              </a:ext>
            </a:extLst>
          </p:cNvPr>
          <p:cNvSpPr>
            <a:spLocks noGrp="1"/>
          </p:cNvSpPr>
          <p:nvPr>
            <p:ph type="pic" sz="quarter" idx="13" hasCustomPrompt="1"/>
          </p:nvPr>
        </p:nvSpPr>
        <p:spPr>
          <a:xfrm>
            <a:off x="347472" y="343038"/>
            <a:ext cx="6257031" cy="6172200"/>
          </a:xfrm>
          <a:custGeom>
            <a:avLst/>
            <a:gdLst>
              <a:gd name="connsiteX0" fmla="*/ 318609 w 6257031"/>
              <a:gd name="connsiteY0" fmla="*/ 0 h 6172200"/>
              <a:gd name="connsiteX1" fmla="*/ 5938422 w 6257031"/>
              <a:gd name="connsiteY1" fmla="*/ 0 h 6172200"/>
              <a:gd name="connsiteX2" fmla="*/ 6257031 w 6257031"/>
              <a:gd name="connsiteY2" fmla="*/ 318609 h 6172200"/>
              <a:gd name="connsiteX3" fmla="*/ 6257031 w 6257031"/>
              <a:gd name="connsiteY3" fmla="*/ 5853591 h 6172200"/>
              <a:gd name="connsiteX4" fmla="*/ 5938422 w 6257031"/>
              <a:gd name="connsiteY4" fmla="*/ 6172200 h 6172200"/>
              <a:gd name="connsiteX5" fmla="*/ 318609 w 6257031"/>
              <a:gd name="connsiteY5" fmla="*/ 6172200 h 6172200"/>
              <a:gd name="connsiteX6" fmla="*/ 0 w 6257031"/>
              <a:gd name="connsiteY6" fmla="*/ 5853591 h 6172200"/>
              <a:gd name="connsiteX7" fmla="*/ 0 w 6257031"/>
              <a:gd name="connsiteY7" fmla="*/ 318609 h 6172200"/>
              <a:gd name="connsiteX8" fmla="*/ 318609 w 6257031"/>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57031" h="6172200">
                <a:moveTo>
                  <a:pt x="318609" y="0"/>
                </a:moveTo>
                <a:lnTo>
                  <a:pt x="5938422" y="0"/>
                </a:lnTo>
                <a:cubicBezTo>
                  <a:pt x="6114385" y="0"/>
                  <a:pt x="6257031" y="142646"/>
                  <a:pt x="6257031" y="318609"/>
                </a:cubicBezTo>
                <a:lnTo>
                  <a:pt x="6257031" y="5853591"/>
                </a:lnTo>
                <a:cubicBezTo>
                  <a:pt x="6257031" y="6029554"/>
                  <a:pt x="6114385" y="6172200"/>
                  <a:pt x="5938422" y="6172200"/>
                </a:cubicBezTo>
                <a:lnTo>
                  <a:pt x="318609" y="6172200"/>
                </a:lnTo>
                <a:cubicBezTo>
                  <a:pt x="142646" y="6172200"/>
                  <a:pt x="0" y="6029554"/>
                  <a:pt x="0" y="5853591"/>
                </a:cubicBezTo>
                <a:lnTo>
                  <a:pt x="0" y="318609"/>
                </a:lnTo>
                <a:cubicBezTo>
                  <a:pt x="0" y="142646"/>
                  <a:pt x="142646" y="0"/>
                  <a:pt x="318609"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19A3EA51-69C4-4090-B98A-31CA47A2E35E}" type="datetime1">
              <a:rPr lang="en-US" smtClean="0"/>
              <a:t>8/14/2025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1032179449"/>
      </p:ext>
    </p:extLst>
  </p:cSld>
  <p:clrMapOvr>
    <a:overrideClrMapping bg1="dk1" tx1="lt1" bg2="dk2" tx2="lt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Conclusio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429768"/>
            <a:ext cx="10890374" cy="1627632"/>
          </a:xfrm>
        </p:spPr>
        <p:txBody>
          <a:bodyPr anchor="t">
            <a:normAutofit/>
          </a:bodyPr>
          <a:lstStyle>
            <a:lvl1pPr>
              <a:defRPr sz="5400"/>
            </a:lvl1pPr>
          </a:lstStyle>
          <a:p>
            <a:r>
              <a:rPr lang="en-US" dirty="0"/>
              <a:t>Click to edit Master title style</a:t>
            </a:r>
          </a:p>
        </p:txBody>
      </p:sp>
      <p:sp>
        <p:nvSpPr>
          <p:cNvPr id="8" name="Content Placeholder 7">
            <a:extLst>
              <a:ext uri="{FF2B5EF4-FFF2-40B4-BE49-F238E27FC236}">
                <a16:creationId xmlns:a16="http://schemas.microsoft.com/office/drawing/2014/main" id="{C7E1FCC9-2D1D-9C6B-8C9A-E3D0A77DBEF0}"/>
              </a:ext>
            </a:extLst>
          </p:cNvPr>
          <p:cNvSpPr>
            <a:spLocks noGrp="1"/>
          </p:cNvSpPr>
          <p:nvPr>
            <p:ph sz="quarter" idx="13"/>
          </p:nvPr>
        </p:nvSpPr>
        <p:spPr>
          <a:xfrm>
            <a:off x="429768" y="3264408"/>
            <a:ext cx="10890374" cy="2834640"/>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E28C5BFC-EF85-4C2B-8809-2F9E7D76A143}" type="datetime1">
              <a:rPr lang="en-US" smtClean="0"/>
              <a:t>8/14/2025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463977202"/>
      </p:ext>
    </p:extLst>
  </p:cSld>
  <p:clrMapOvr>
    <a:overrideClrMapping bg1="lt1" tx1="dk1" bg2="lt2" tx2="dk2" accent1="accent1" accent2="accent2" accent3="accent3" accent4="accent4" accent5="accent5" accent6="accent6" hlink="hlink" folHlink="folHlink"/>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nclusion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1627318"/>
            <a:ext cx="7370064" cy="1842020"/>
          </a:xfrm>
        </p:spPr>
        <p:txBody>
          <a:bodyPr anchor="b">
            <a:normAutofit/>
          </a:bodyPr>
          <a:lstStyle>
            <a:lvl1pPr>
              <a:defRPr sz="6000"/>
            </a:lvl1pPr>
          </a:lstStyle>
          <a:p>
            <a:r>
              <a:rPr lang="en-US" dirty="0"/>
              <a:t>Click to edit Master title style</a:t>
            </a:r>
          </a:p>
        </p:txBody>
      </p:sp>
      <p:sp>
        <p:nvSpPr>
          <p:cNvPr id="7" name="Content Placeholder 6">
            <a:extLst>
              <a:ext uri="{FF2B5EF4-FFF2-40B4-BE49-F238E27FC236}">
                <a16:creationId xmlns:a16="http://schemas.microsoft.com/office/drawing/2014/main" id="{053FFEDA-E57B-DF13-2394-A1514E15F85A}"/>
              </a:ext>
            </a:extLst>
          </p:cNvPr>
          <p:cNvSpPr>
            <a:spLocks noGrp="1"/>
          </p:cNvSpPr>
          <p:nvPr>
            <p:ph sz="quarter" idx="14"/>
          </p:nvPr>
        </p:nvSpPr>
        <p:spPr>
          <a:xfrm>
            <a:off x="429768" y="3622673"/>
            <a:ext cx="7370064" cy="2231136"/>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348805FF-0F6F-4DB7-B5D6-9BF14E40F716}" type="datetime1">
              <a:rPr lang="en-US" smtClean="0"/>
              <a:t>8/14/2025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266593081"/>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1">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38912"/>
            <a:ext cx="9317736" cy="4453128"/>
          </a:xfrm>
        </p:spPr>
        <p:txBody>
          <a:bodyPr vert="horz" lIns="91440" tIns="45720" rIns="91440" bIns="45720" rtlCol="0" anchor="t">
            <a:normAutofit/>
          </a:bodyPr>
          <a:lstStyle>
            <a:lvl1pPr>
              <a:defRPr lang="en-US" sz="96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965192"/>
            <a:ext cx="5431536" cy="1289304"/>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46633933-AD95-42CF-A390-A7073FD506A1}" type="datetime1">
              <a:rPr lang="en-US" smtClean="0"/>
              <a:t>8/14/2025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4224983623"/>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1408176" y="1536192"/>
            <a:ext cx="9171432" cy="2615184"/>
          </a:xfrm>
        </p:spPr>
        <p:txBody>
          <a:bodyPr anchor="ctr">
            <a:normAutofit/>
          </a:bodyPr>
          <a:lstStyle>
            <a:lvl1pPr algn="ctr">
              <a:defRPr sz="5400">
                <a:solidFill>
                  <a:schemeClr val="tx2"/>
                </a:solidFill>
              </a:defRPr>
            </a:lvl1pPr>
          </a:lstStyle>
          <a:p>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1408176" y="4427554"/>
            <a:ext cx="9171432" cy="1143000"/>
          </a:xfrm>
        </p:spPr>
        <p:txBody>
          <a:bodyPr anchor="t">
            <a:normAutofit/>
          </a:bodyPr>
          <a:lstStyle>
            <a:lvl1pPr marL="0" indent="0" algn="ctr">
              <a:buNone/>
              <a:defRPr sz="18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CD50E307-C64C-483A-9485-A61D01D72197}" type="datetime1">
              <a:rPr lang="en-US" smtClean="0"/>
              <a:t>8/14/2025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379650910"/>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3">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38912"/>
            <a:ext cx="11494008" cy="4654296"/>
          </a:xfrm>
        </p:spPr>
        <p:txBody>
          <a:bodyPr vert="horz" lIns="91440" tIns="45720" rIns="91440" bIns="45720" rtlCol="0" anchor="t">
            <a:normAutofit/>
          </a:bodyPr>
          <a:lstStyle>
            <a:lvl1pPr>
              <a:defRPr lang="en-US" sz="125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5093208"/>
            <a:ext cx="5669280" cy="1161288"/>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8BC36CA3-7064-4E52-B24E-E3CC37B36CB8}" type="datetime1">
              <a:rPr lang="en-US" smtClean="0"/>
              <a:t>8/14/2025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2353715646"/>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ection Header">
    <p:bg>
      <p:bgRef idx="1001">
        <a:schemeClr val="bg2"/>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27A12A6-507C-2714-2F24-09ADE11584C5}"/>
              </a:ext>
            </a:extLst>
          </p:cNvPr>
          <p:cNvSpPr/>
          <p:nvPr/>
        </p:nvSpPr>
        <p:spPr>
          <a:xfrm>
            <a:off x="0" y="0"/>
            <a:ext cx="12192000" cy="6858000"/>
          </a:xfrm>
          <a:prstGeom prst="rect">
            <a:avLst/>
          </a:prstGeom>
          <a:solidFill>
            <a:schemeClr val="bg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892EA34-13CC-54C1-DE3D-4F1D5D55C9A7}"/>
              </a:ext>
            </a:extLst>
          </p:cNvPr>
          <p:cNvSpPr>
            <a:spLocks noGrp="1"/>
          </p:cNvSpPr>
          <p:nvPr>
            <p:ph type="title"/>
          </p:nvPr>
        </p:nvSpPr>
        <p:spPr>
          <a:xfrm>
            <a:off x="429768" y="1810512"/>
            <a:ext cx="7772400" cy="4562856"/>
          </a:xfrm>
        </p:spPr>
        <p:txBody>
          <a:bodyPr anchor="b">
            <a:normAutofit/>
          </a:bodyPr>
          <a:lstStyle>
            <a:lvl1pPr>
              <a:defRPr sz="8000">
                <a:solidFill>
                  <a:schemeClr val="tx2"/>
                </a:solidFill>
              </a:defRPr>
            </a:lvl1pPr>
          </a:lstStyle>
          <a:p>
            <a:r>
              <a:rPr lang="en-US" dirty="0"/>
              <a:t>Click to edit Master title style</a:t>
            </a:r>
          </a:p>
        </p:txBody>
      </p:sp>
      <p:sp>
        <p:nvSpPr>
          <p:cNvPr id="4" name="Date Placeholder 3">
            <a:extLst>
              <a:ext uri="{FF2B5EF4-FFF2-40B4-BE49-F238E27FC236}">
                <a16:creationId xmlns:a16="http://schemas.microsoft.com/office/drawing/2014/main" id="{8F845713-EE4C-7615-B812-531C14CF0CA2}"/>
              </a:ext>
            </a:extLst>
          </p:cNvPr>
          <p:cNvSpPr>
            <a:spLocks noGrp="1"/>
          </p:cNvSpPr>
          <p:nvPr>
            <p:ph type="dt" sz="half" idx="10"/>
          </p:nvPr>
        </p:nvSpPr>
        <p:spPr/>
        <p:txBody>
          <a:bodyPr/>
          <a:lstStyle>
            <a:lvl1pPr>
              <a:defRPr>
                <a:solidFill>
                  <a:schemeClr val="tx2"/>
                </a:solidFill>
              </a:defRPr>
            </a:lvl1pPr>
          </a:lstStyle>
          <a:p>
            <a:fld id="{333F469A-9BA4-41D9-A358-7174319CB857}" type="datetime1">
              <a:rPr lang="en-US" smtClean="0"/>
              <a:t>8/14/2025</a:t>
            </a:fld>
            <a:endParaRPr lang="en-US"/>
          </a:p>
        </p:txBody>
      </p:sp>
      <p:sp>
        <p:nvSpPr>
          <p:cNvPr id="5" name="Footer Placeholder 4">
            <a:extLst>
              <a:ext uri="{FF2B5EF4-FFF2-40B4-BE49-F238E27FC236}">
                <a16:creationId xmlns:a16="http://schemas.microsoft.com/office/drawing/2014/main" id="{9F1849E7-8E94-3B02-239C-AAB481596BFD}"/>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70644BD7-C050-D052-8408-65ADAAF674FF}"/>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2422376306"/>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429768" y="283464"/>
            <a:ext cx="10652760" cy="96926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429768" y="1380744"/>
            <a:ext cx="10652760" cy="490118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429768" y="6519672"/>
            <a:ext cx="2843784" cy="338328"/>
          </a:xfrm>
          <a:prstGeom prst="rect">
            <a:avLst/>
          </a:prstGeom>
        </p:spPr>
        <p:txBody>
          <a:bodyPr vert="horz" lIns="91440" tIns="45720" rIns="91440" bIns="45720" rtlCol="0" anchor="ctr"/>
          <a:lstStyle>
            <a:lvl1pPr algn="l">
              <a:defRPr sz="800">
                <a:solidFill>
                  <a:schemeClr val="tx1"/>
                </a:solidFill>
              </a:defRPr>
            </a:lvl1pPr>
          </a:lstStyle>
          <a:p>
            <a:fld id="{E9D380B3-E270-4064-8D13-292A875F6C31}" type="datetime1">
              <a:rPr lang="en-US" smtClean="0"/>
              <a:t>8/14/2025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60536" y="6519672"/>
            <a:ext cx="2642616" cy="338328"/>
          </a:xfrm>
          <a:prstGeom prst="rect">
            <a:avLst/>
          </a:prstGeom>
        </p:spPr>
        <p:txBody>
          <a:bodyPr vert="horz" lIns="91440" tIns="45720" rIns="91440" bIns="45720" rtlCol="0" anchor="ctr"/>
          <a:lstStyle>
            <a:lvl1pPr algn="r">
              <a:defRPr sz="800">
                <a:solidFill>
                  <a:schemeClr val="tx1"/>
                </a:solidFill>
              </a:defRPr>
            </a:lvl1pPr>
          </a:lstStyle>
          <a:p>
            <a:r>
              <a:rPr lang="en-US"/>
              <a:t>Sample Footer Text</a:t>
            </a:r>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475720" y="6519672"/>
            <a:ext cx="457200" cy="338328"/>
          </a:xfrm>
          <a:prstGeom prst="rect">
            <a:avLst/>
          </a:prstGeom>
        </p:spPr>
        <p:txBody>
          <a:bodyPr vert="horz" lIns="91440" tIns="45720" rIns="91440" bIns="45720" rtlCol="0" anchor="ctr"/>
          <a:lstStyle>
            <a:lvl1pPr algn="r">
              <a:defRPr sz="800">
                <a:solidFill>
                  <a:schemeClr val="tx1"/>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3863902450"/>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66" r:id="rId16"/>
    <p:sldLayoutId id="2147483667" r:id="rId17"/>
    <p:sldLayoutId id="2147483668" r:id="rId18"/>
    <p:sldLayoutId id="2147483669" r:id="rId19"/>
    <p:sldLayoutId id="2147483670" r:id="rId20"/>
    <p:sldLayoutId id="2147483671" r:id="rId21"/>
    <p:sldLayoutId id="2147483672" r:id="rId22"/>
    <p:sldLayoutId id="2147483673" r:id="rId23"/>
    <p:sldLayoutId id="2147483674" r:id="rId24"/>
    <p:sldLayoutId id="2147483675" r:id="rId25"/>
    <p:sldLayoutId id="2147483676" r:id="rId26"/>
    <p:sldLayoutId id="2147483677" r:id="rId27"/>
    <p:sldLayoutId id="2147483678" r:id="rId28"/>
    <p:sldLayoutId id="2147483679" r:id="rId29"/>
    <p:sldLayoutId id="2147483680" r:id="rId30"/>
    <p:sldLayoutId id="2147483681" r:id="rId31"/>
    <p:sldLayoutId id="2147483682" r:id="rId32"/>
    <p:sldLayoutId id="2147483683" r:id="rId33"/>
    <p:sldLayoutId id="2147483684" r:id="rId34"/>
    <p:sldLayoutId id="2147483685" r:id="rId35"/>
    <p:sldLayoutId id="2147483686" r:id="rId36"/>
    <p:sldLayoutId id="2147483687" r:id="rId37"/>
    <p:sldLayoutId id="2147483688" r:id="rId38"/>
    <p:sldLayoutId id="2147483689" r:id="rId39"/>
    <p:sldLayoutId id="2147483690" r:id="rId40"/>
    <p:sldLayoutId id="2147483691" r:id="rId41"/>
    <p:sldLayoutId id="2147483692" r:id="rId42"/>
    <p:sldLayoutId id="2147483693" r:id="rId43"/>
    <p:sldLayoutId id="2147483694" r:id="rId44"/>
    <p:sldLayoutId id="2147483695" r:id="rId45"/>
    <p:sldLayoutId id="2147483696" r:id="rId46"/>
    <p:sldLayoutId id="2147483697" r:id="rId47"/>
    <p:sldLayoutId id="2147483698" r:id="rId48"/>
    <p:sldLayoutId id="2147483699" r:id="rId49"/>
    <p:sldLayoutId id="2147483700" r:id="rId50"/>
    <p:sldLayoutId id="2147483701" r:id="rId51"/>
  </p:sldLayoutIdLst>
  <p:hf sldNum="0" hdr="0" ftr="0" dt="0"/>
  <p:txStyles>
    <p:titleStyle>
      <a:lvl1pPr algn="l" defTabSz="914400" rtl="0" eaLnBrk="1" latinLnBrk="0" hangingPunct="1">
        <a:lnSpc>
          <a:spcPct val="90000"/>
        </a:lnSpc>
        <a:spcBef>
          <a:spcPct val="0"/>
        </a:spcBef>
        <a:buNone/>
        <a:defRPr sz="3200" b="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93AB0-FD5B-B621-DF65-6FD48956E61B}"/>
              </a:ext>
            </a:extLst>
          </p:cNvPr>
          <p:cNvSpPr>
            <a:spLocks noGrp="1"/>
          </p:cNvSpPr>
          <p:nvPr>
            <p:ph type="ctrTitle"/>
          </p:nvPr>
        </p:nvSpPr>
        <p:spPr>
          <a:xfrm>
            <a:off x="429768" y="5276088"/>
            <a:ext cx="11347704" cy="786384"/>
          </a:xfrm>
        </p:spPr>
        <p:txBody>
          <a:bodyPr anchor="b">
            <a:normAutofit/>
          </a:bodyPr>
          <a:lstStyle/>
          <a:p>
            <a:r>
              <a:rPr lang="en-US" dirty="0"/>
              <a:t>JORNADA EN LA GRACIA</a:t>
            </a:r>
          </a:p>
        </p:txBody>
      </p:sp>
      <p:sp>
        <p:nvSpPr>
          <p:cNvPr id="3" name="Subtitle 2">
            <a:extLst>
              <a:ext uri="{FF2B5EF4-FFF2-40B4-BE49-F238E27FC236}">
                <a16:creationId xmlns:a16="http://schemas.microsoft.com/office/drawing/2014/main" id="{1237A3DD-EDF3-F95C-E72F-753F673825A4}"/>
              </a:ext>
            </a:extLst>
          </p:cNvPr>
          <p:cNvSpPr>
            <a:spLocks noGrp="1"/>
          </p:cNvSpPr>
          <p:nvPr>
            <p:ph type="subTitle" idx="1"/>
          </p:nvPr>
        </p:nvSpPr>
        <p:spPr>
          <a:xfrm>
            <a:off x="429768" y="5980176"/>
            <a:ext cx="11347704" cy="530352"/>
          </a:xfrm>
        </p:spPr>
        <p:txBody>
          <a:bodyPr>
            <a:normAutofit/>
          </a:bodyPr>
          <a:lstStyle/>
          <a:p>
            <a:r>
              <a:rPr lang="en-US" dirty="0"/>
              <a:t>LECCION 1</a:t>
            </a:r>
          </a:p>
        </p:txBody>
      </p:sp>
      <p:sp>
        <p:nvSpPr>
          <p:cNvPr id="8" name="Picture Placeholder 3">
            <a:extLst>
              <a:ext uri="{FF2B5EF4-FFF2-40B4-BE49-F238E27FC236}">
                <a16:creationId xmlns:a16="http://schemas.microsoft.com/office/drawing/2014/main" id="{713B699C-2F7B-60D1-C766-3A3597153B87}"/>
              </a:ext>
            </a:extLst>
          </p:cNvPr>
          <p:cNvSpPr>
            <a:spLocks noGrp="1"/>
          </p:cNvSpPr>
          <p:nvPr>
            <p:ph type="pic" sz="quarter" idx="13"/>
          </p:nvPr>
        </p:nvSpPr>
        <p:spPr>
          <a:xfrm>
            <a:off x="342901" y="343038"/>
            <a:ext cx="11506200" cy="4792766"/>
          </a:xfrm>
        </p:spPr>
        <p:txBody>
          <a:bodyPr/>
          <a:lstStyle/>
          <a:p>
            <a:endParaRPr lang="en-US"/>
          </a:p>
        </p:txBody>
      </p:sp>
    </p:spTree>
    <p:extLst>
      <p:ext uri="{BB962C8B-B14F-4D97-AF65-F5344CB8AC3E}">
        <p14:creationId xmlns:p14="http://schemas.microsoft.com/office/powerpoint/2010/main" val="297206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F3484E-A0A1-16EC-9AB0-28571202F9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4CEBD7-11D7-9223-7BCA-DD3D6BD36DCD}"/>
              </a:ext>
            </a:extLst>
          </p:cNvPr>
          <p:cNvSpPr>
            <a:spLocks noGrp="1"/>
          </p:cNvSpPr>
          <p:nvPr>
            <p:ph type="title"/>
          </p:nvPr>
        </p:nvSpPr>
        <p:spPr>
          <a:xfrm>
            <a:off x="429768" y="283464"/>
            <a:ext cx="10652760" cy="1186521"/>
          </a:xfrm>
        </p:spPr>
        <p:txBody>
          <a:bodyPr>
            <a:noAutofit/>
          </a:bodyPr>
          <a:lstStyle/>
          <a:p>
            <a:pPr algn="ctr"/>
            <a:r>
              <a:rPr lang="en-US" sz="4000" dirty="0" err="1"/>
              <a:t>Leamos</a:t>
            </a:r>
            <a:r>
              <a:rPr lang="en-US" sz="4000" dirty="0"/>
              <a:t> Juan 1:35–42.</a:t>
            </a:r>
            <a:r>
              <a:rPr lang="es-MX" sz="4000" noProof="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3FD0D53F-011E-8A1C-C797-B1A9538E8DFA}"/>
              </a:ext>
            </a:extLst>
          </p:cNvPr>
          <p:cNvSpPr>
            <a:spLocks noGrp="1"/>
          </p:cNvSpPr>
          <p:nvPr>
            <p:ph idx="1"/>
          </p:nvPr>
        </p:nvSpPr>
        <p:spPr>
          <a:xfrm>
            <a:off x="516854" y="2111829"/>
            <a:ext cx="11318536" cy="2832904"/>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Ponga atención a lo que dice el texto</a:t>
            </a:r>
          </a:p>
          <a:p>
            <a:pPr marL="0" indent="0">
              <a:buNone/>
            </a:pPr>
            <a:r>
              <a:rPr lang="es-MX" sz="4000" noProof="0" dirty="0">
                <a:latin typeface="Times New Roman" panose="02020603050405020304" pitchFamily="18" charset="0"/>
                <a:cs typeface="Times New Roman" panose="02020603050405020304" pitchFamily="18" charset="0"/>
              </a:rPr>
              <a:t>Cuales son las palabras claves</a:t>
            </a:r>
          </a:p>
          <a:p>
            <a:pPr marL="0" indent="0">
              <a:buNone/>
            </a:pPr>
            <a:r>
              <a:rPr lang="es-MX" sz="4000" dirty="0">
                <a:latin typeface="Times New Roman" panose="02020603050405020304" pitchFamily="18" charset="0"/>
                <a:cs typeface="Times New Roman" panose="02020603050405020304" pitchFamily="18" charset="0"/>
              </a:rPr>
              <a:t>De que trata esta porción?</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4503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D06C1-CBB0-3AAA-6E75-83440EF8151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C20AFE-111F-D128-6F8F-14D7767615E7}"/>
              </a:ext>
            </a:extLst>
          </p:cNvPr>
          <p:cNvSpPr>
            <a:spLocks noGrp="1"/>
          </p:cNvSpPr>
          <p:nvPr>
            <p:ph idx="1"/>
          </p:nvPr>
        </p:nvSpPr>
        <p:spPr>
          <a:xfrm>
            <a:off x="429768" y="1469985"/>
            <a:ext cx="11318536" cy="3178215"/>
          </a:xfrm>
        </p:spPr>
        <p:txBody>
          <a:bodyPr>
            <a:noAutofit/>
          </a:bodyPr>
          <a:lstStyle/>
          <a:p>
            <a:pPr marL="0" indent="0">
              <a:buNone/>
            </a:pPr>
            <a:r>
              <a:rPr lang="es-ES" sz="4000" dirty="0"/>
              <a:t>“A mi modo de ver, solo hay dos razones por las que las personas llegan a la fe: ya sea porque </a:t>
            </a:r>
            <a:r>
              <a:rPr lang="es-ES" sz="4000" b="1" dirty="0"/>
              <a:t>experimentaron alguna crisis </a:t>
            </a:r>
            <a:r>
              <a:rPr lang="es-ES" sz="4000" dirty="0"/>
              <a:t>o porque nacieron en ella”. ¿Que piensan ustedes?</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53053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6306D-FF03-FEA0-1C56-DD3208327EA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B81827-DFE8-5E3E-CAF7-6B523FD6A6C4}"/>
              </a:ext>
            </a:extLst>
          </p:cNvPr>
          <p:cNvSpPr>
            <a:spLocks noGrp="1"/>
          </p:cNvSpPr>
          <p:nvPr>
            <p:ph idx="1"/>
          </p:nvPr>
        </p:nvSpPr>
        <p:spPr>
          <a:xfrm>
            <a:off x="436732" y="435842"/>
            <a:ext cx="11318536" cy="5257387"/>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a:t>
            </a:r>
            <a:r>
              <a:rPr lang="es-ES" sz="4000" b="1" dirty="0">
                <a:latin typeface="Times New Roman" panose="02020603050405020304" pitchFamily="18" charset="0"/>
                <a:cs typeface="Times New Roman" panose="02020603050405020304" pitchFamily="18" charset="0"/>
              </a:rPr>
              <a:t>Algunas personas se sienten atraídas a la fe de alguien</a:t>
            </a:r>
            <a:r>
              <a:rPr lang="es-ES" sz="4000" dirty="0">
                <a:latin typeface="Times New Roman" panose="02020603050405020304" pitchFamily="18" charset="0"/>
                <a:cs typeface="Times New Roman" panose="02020603050405020304" pitchFamily="18" charset="0"/>
              </a:rPr>
              <a:t>, lo que quiero decir es que ven algo en la vida de alguna persona que conocen, algo profundo, rico y hermoso. Sus vidas, la forma en que practican su fe, su comunión con Dios, Jesús, o como quieras llamarlo, es tan atractivo que genera preguntas en los demás.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5620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7FC104-2310-F1D0-CCC0-3BE4E04C4F2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6BAFAB-D958-9F08-426C-14E7EB9DCED0}"/>
              </a:ext>
            </a:extLst>
          </p:cNvPr>
          <p:cNvSpPr>
            <a:spLocks noGrp="1"/>
          </p:cNvSpPr>
          <p:nvPr>
            <p:ph idx="1"/>
          </p:nvPr>
        </p:nvSpPr>
        <p:spPr>
          <a:xfrm>
            <a:off x="320911" y="403185"/>
            <a:ext cx="11318536" cy="4791919"/>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Empiezan a buscarlo basándose únicamente en la evidencia de la vida de otra persona”. Continué: “Mi deseo es vivir ese tipo de vida, espero vivir una vida llena de fe que sea lo suficientemente atractiva como para inspirar a las personas a hacerse la pregunta: ‘y, ¿qué hay de ese Dios en quien confías?’”.</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66903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C06DA5-2B8F-A4E7-2926-393B2FE098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806FA9-2F60-EA3C-7DC7-C643A8B01BDA}"/>
              </a:ext>
            </a:extLst>
          </p:cNvPr>
          <p:cNvSpPr>
            <a:spLocks noGrp="1"/>
          </p:cNvSpPr>
          <p:nvPr>
            <p:ph type="title"/>
          </p:nvPr>
        </p:nvSpPr>
        <p:spPr>
          <a:xfrm>
            <a:off x="429768" y="283464"/>
            <a:ext cx="10652760" cy="1186521"/>
          </a:xfrm>
        </p:spPr>
        <p:txBody>
          <a:bodyPr>
            <a:noAutofit/>
          </a:bodyPr>
          <a:lstStyle/>
          <a:p>
            <a:pPr algn="ctr"/>
            <a:r>
              <a:rPr lang="es-MX" sz="4000" noProof="0" dirty="0">
                <a:latin typeface="Times New Roman" panose="02020603050405020304" pitchFamily="18" charset="0"/>
                <a:cs typeface="Times New Roman" panose="02020603050405020304" pitchFamily="18" charset="0"/>
              </a:rPr>
              <a:t>I </a:t>
            </a:r>
          </a:p>
        </p:txBody>
      </p:sp>
      <p:sp>
        <p:nvSpPr>
          <p:cNvPr id="3" name="Content Placeholder 2">
            <a:extLst>
              <a:ext uri="{FF2B5EF4-FFF2-40B4-BE49-F238E27FC236}">
                <a16:creationId xmlns:a16="http://schemas.microsoft.com/office/drawing/2014/main" id="{13A0D396-18FE-2378-A8D8-71D2886E23AA}"/>
              </a:ext>
            </a:extLst>
          </p:cNvPr>
          <p:cNvSpPr>
            <a:spLocks noGrp="1"/>
          </p:cNvSpPr>
          <p:nvPr>
            <p:ph idx="1"/>
          </p:nvPr>
        </p:nvSpPr>
        <p:spPr>
          <a:xfrm>
            <a:off x="429768" y="1469985"/>
            <a:ext cx="11318536" cy="4791919"/>
          </a:xfrm>
        </p:spPr>
        <p:txBody>
          <a:bodyPr>
            <a:noAutofit/>
          </a:bodyPr>
          <a:lstStyle/>
          <a:p>
            <a:pPr marL="0" indent="0">
              <a:buNone/>
            </a:pPr>
            <a:r>
              <a:rPr lang="es-ES" sz="4000" b="1" dirty="0"/>
              <a:t>La fe cristiana es atractiva</a:t>
            </a:r>
            <a:r>
              <a:rPr lang="es-ES" sz="4000" dirty="0"/>
              <a:t>. ¿Por qué? Porque la gracia es atractiva. </a:t>
            </a:r>
            <a:r>
              <a:rPr lang="es-ES" sz="4000" b="1" dirty="0"/>
              <a:t>La gracia es el favor y la fidelidad de Dios encarnados en la persona de Jesús,</a:t>
            </a:r>
            <a:r>
              <a:rPr lang="es-ES" sz="4000" dirty="0"/>
              <a:t> propiciada por el Espíritu, obrando en este mundo para alinear al mundo con los propósitos redentores y vivificantes del Padre.</a:t>
            </a:r>
            <a:r>
              <a:rPr lang="es-ES" sz="4000" dirty="0">
                <a:latin typeface="Times New Roman" panose="02020603050405020304" pitchFamily="18" charset="0"/>
                <a:cs typeface="Times New Roman" panose="02020603050405020304" pitchFamily="18" charset="0"/>
              </a:rPr>
              <a:t>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50526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C24BE-5765-9690-7631-23891D96783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4FD94A-D6CA-AD15-CC71-14502C5F3152}"/>
              </a:ext>
            </a:extLst>
          </p:cNvPr>
          <p:cNvSpPr>
            <a:spLocks noGrp="1"/>
          </p:cNvSpPr>
          <p:nvPr>
            <p:ph idx="1"/>
          </p:nvPr>
        </p:nvSpPr>
        <p:spPr>
          <a:xfrm>
            <a:off x="436732" y="512041"/>
            <a:ext cx="11318536" cy="5779901"/>
          </a:xfrm>
        </p:spPr>
        <p:txBody>
          <a:bodyPr>
            <a:noAutofit/>
          </a:bodyPr>
          <a:lstStyle/>
          <a:p>
            <a:pPr marL="0" indent="0">
              <a:buNone/>
            </a:pPr>
            <a:r>
              <a:rPr lang="es-ES" sz="4000" dirty="0"/>
              <a:t>La gracia no es un botón de pánico ni una expectativa impuesta por la familia. </a:t>
            </a:r>
            <a:r>
              <a:rPr lang="es-ES" sz="4000" b="1" dirty="0"/>
              <a:t>La gracia es una invitación a dar un paso hacia un nuevo estilo de vida</a:t>
            </a:r>
            <a:r>
              <a:rPr lang="es-ES" sz="4000" dirty="0"/>
              <a:t>, una nueva perspectiva, una nueva forma de ver y experimentar el mundo a la luz de la vida, el ministerio, la muerte, la resurrección y la ascensión de Jesús.</a:t>
            </a:r>
            <a:r>
              <a:rPr lang="es-ES" sz="4000" dirty="0">
                <a:latin typeface="Times New Roman" panose="02020603050405020304" pitchFamily="18" charset="0"/>
                <a:cs typeface="Times New Roman" panose="02020603050405020304" pitchFamily="18" charset="0"/>
              </a:rPr>
              <a:t>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46206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15FFE-EBD3-14E1-55EF-427978505FF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0DE1A0-2919-A6D2-B743-AF4BCE5A9907}"/>
              </a:ext>
            </a:extLst>
          </p:cNvPr>
          <p:cNvSpPr>
            <a:spLocks noGrp="1"/>
          </p:cNvSpPr>
          <p:nvPr>
            <p:ph idx="1"/>
          </p:nvPr>
        </p:nvSpPr>
        <p:spPr>
          <a:xfrm>
            <a:off x="429768" y="174171"/>
            <a:ext cx="11318536" cy="6087733"/>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La gracia es una invitación atractiva, arraigada en la persona de Jesús. </a:t>
            </a:r>
            <a:r>
              <a:rPr lang="es-ES" sz="4000" b="1" dirty="0">
                <a:latin typeface="Times New Roman" panose="02020603050405020304" pitchFamily="18" charset="0"/>
                <a:cs typeface="Times New Roman" panose="02020603050405020304" pitchFamily="18" charset="0"/>
              </a:rPr>
              <a:t>Es una invitación a salir de donde hemos estado y adentrarnos en la historia de hacia dónde nos lleva Jesús</a:t>
            </a:r>
            <a:r>
              <a:rPr lang="es-ES" sz="4000" dirty="0">
                <a:latin typeface="Times New Roman" panose="02020603050405020304" pitchFamily="18" charset="0"/>
                <a:cs typeface="Times New Roman" panose="02020603050405020304" pitchFamily="18" charset="0"/>
              </a:rPr>
              <a:t>. La gracia es una invitación constante, intensa, que transforma la vida para andar con ligereza en </a:t>
            </a:r>
            <a:r>
              <a:rPr lang="es-ES" sz="4000" dirty="0" err="1">
                <a:latin typeface="Times New Roman" panose="02020603050405020304" pitchFamily="18" charset="0"/>
                <a:cs typeface="Times New Roman" panose="02020603050405020304" pitchFamily="18" charset="0"/>
              </a:rPr>
              <a:t>pos</a:t>
            </a:r>
            <a:r>
              <a:rPr lang="es-ES" sz="4000" dirty="0">
                <a:latin typeface="Times New Roman" panose="02020603050405020304" pitchFamily="18" charset="0"/>
                <a:cs typeface="Times New Roman" panose="02020603050405020304" pitchFamily="18" charset="0"/>
              </a:rPr>
              <a:t> del reino de Dios; y que se pone de manifiesto donde nos encontramos en este instante en largo del camino de la vida.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33257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616DC1-FAE4-9706-2509-88E42106F6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727FB3-D46A-BE6D-6761-4AE95F85F9B9}"/>
              </a:ext>
            </a:extLst>
          </p:cNvPr>
          <p:cNvSpPr>
            <a:spLocks noGrp="1"/>
          </p:cNvSpPr>
          <p:nvPr>
            <p:ph type="title"/>
          </p:nvPr>
        </p:nvSpPr>
        <p:spPr>
          <a:xfrm>
            <a:off x="429768" y="283464"/>
            <a:ext cx="10652760" cy="761565"/>
          </a:xfrm>
        </p:spPr>
        <p:txBody>
          <a:bodyPr>
            <a:noAutofit/>
          </a:bodyPr>
          <a:lstStyle/>
          <a:p>
            <a:pPr algn="ctr"/>
            <a:r>
              <a:rPr lang="es-ES" sz="4000" dirty="0"/>
              <a:t>La gracia nos llama a seguir a Jesús </a:t>
            </a:r>
            <a:r>
              <a:rPr lang="es-MX" sz="4000" noProof="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336A8FA7-23D8-9810-5BD8-1B1E9DDA2045}"/>
              </a:ext>
            </a:extLst>
          </p:cNvPr>
          <p:cNvSpPr>
            <a:spLocks noGrp="1"/>
          </p:cNvSpPr>
          <p:nvPr>
            <p:ph idx="1"/>
          </p:nvPr>
        </p:nvSpPr>
        <p:spPr>
          <a:xfrm>
            <a:off x="429768" y="1469985"/>
            <a:ext cx="11318536" cy="4791919"/>
          </a:xfrm>
        </p:spPr>
        <p:txBody>
          <a:bodyPr>
            <a:noAutofit/>
          </a:bodyPr>
          <a:lstStyle/>
          <a:p>
            <a:pPr marL="0" indent="0">
              <a:buNone/>
            </a:pPr>
            <a:r>
              <a:rPr lang="es-ES" sz="4000" b="1" dirty="0">
                <a:latin typeface="Times New Roman" panose="02020603050405020304" pitchFamily="18" charset="0"/>
                <a:cs typeface="Times New Roman" panose="02020603050405020304" pitchFamily="18" charset="0"/>
              </a:rPr>
              <a:t>Jesús era un viajero</a:t>
            </a:r>
            <a:r>
              <a:rPr lang="es-ES" sz="4000" dirty="0">
                <a:latin typeface="Times New Roman" panose="02020603050405020304" pitchFamily="18" charset="0"/>
                <a:cs typeface="Times New Roman" panose="02020603050405020304" pitchFamily="18" charset="0"/>
              </a:rPr>
              <a:t>. No podían mantenerlo en un solo lugar por mucho tiempo. Iba de un lugar a otro, de una ciudad a otra y, lo más importante, de una vida a otra. Jesús parecía como que </a:t>
            </a:r>
            <a:r>
              <a:rPr lang="es-ES" sz="4000" b="1" dirty="0">
                <a:latin typeface="Times New Roman" panose="02020603050405020304" pitchFamily="18" charset="0"/>
                <a:cs typeface="Times New Roman" panose="02020603050405020304" pitchFamily="18" charset="0"/>
              </a:rPr>
              <a:t>siempre andaba en marcha, viajando por las carreteras y caminos de la vida. </a:t>
            </a:r>
            <a:endParaRPr lang="es-MX" sz="4000" b="1"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22476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0B65EE-5AFF-B4C8-B5BF-3B4A7405F34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A545E9-AE4C-6CEC-133D-05C15D44354A}"/>
              </a:ext>
            </a:extLst>
          </p:cNvPr>
          <p:cNvSpPr>
            <a:spLocks noGrp="1"/>
          </p:cNvSpPr>
          <p:nvPr>
            <p:ph idx="1"/>
          </p:nvPr>
        </p:nvSpPr>
        <p:spPr>
          <a:xfrm>
            <a:off x="436732" y="424956"/>
            <a:ext cx="11318536" cy="4791919"/>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Jesús seguía avanzando, y dondequiera que iba, la gente se alborotaba para verlo. Algunos optaron por seguirlo, muchos se quedaron asombrados por él, y algunos se sintieron ofendidos por él. Sin embargo, independientemente de la motivación, no podían mantenerse alejados de él. </a:t>
            </a:r>
            <a:r>
              <a:rPr lang="es-ES" sz="4000" b="1" dirty="0">
                <a:latin typeface="Times New Roman" panose="02020603050405020304" pitchFamily="18" charset="0"/>
                <a:cs typeface="Times New Roman" panose="02020603050405020304" pitchFamily="18" charset="0"/>
              </a:rPr>
              <a:t>Su presencia era atractiva</a:t>
            </a:r>
            <a:r>
              <a:rPr lang="es-ES" sz="4000" dirty="0">
                <a:latin typeface="Times New Roman" panose="02020603050405020304" pitchFamily="18" charset="0"/>
                <a:cs typeface="Times New Roman" panose="02020603050405020304" pitchFamily="18" charset="0"/>
              </a:rPr>
              <a:t>.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11274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57D57B-1001-E7B7-9621-4409D28A8C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ED4BFD-4012-2305-7297-B69EA40F9487}"/>
              </a:ext>
            </a:extLst>
          </p:cNvPr>
          <p:cNvSpPr>
            <a:spLocks noGrp="1"/>
          </p:cNvSpPr>
          <p:nvPr>
            <p:ph type="title"/>
          </p:nvPr>
        </p:nvSpPr>
        <p:spPr>
          <a:xfrm>
            <a:off x="429768" y="283464"/>
            <a:ext cx="10652760" cy="674479"/>
          </a:xfrm>
        </p:spPr>
        <p:txBody>
          <a:bodyPr>
            <a:noAutofit/>
          </a:bodyPr>
          <a:lstStyle/>
          <a:p>
            <a:pPr algn="ctr"/>
            <a:r>
              <a:rPr lang="es-ES" sz="4000" dirty="0"/>
              <a:t>Jesús fue la encarnación de Dios en misión</a:t>
            </a:r>
            <a:r>
              <a:rPr lang="es-MX" sz="4000" noProof="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D1DCD760-B031-0D8D-4EFE-5D3880DEBE81}"/>
              </a:ext>
            </a:extLst>
          </p:cNvPr>
          <p:cNvSpPr>
            <a:spLocks noGrp="1"/>
          </p:cNvSpPr>
          <p:nvPr>
            <p:ph idx="1"/>
          </p:nvPr>
        </p:nvSpPr>
        <p:spPr>
          <a:xfrm>
            <a:off x="429768" y="1099457"/>
            <a:ext cx="11318536" cy="5162447"/>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Jesús como el Hijo de Dios es Dios, quien cubrió la naturaleza de Dios con carne humana y se puso sandalias para andar. </a:t>
            </a:r>
            <a:r>
              <a:rPr lang="es-ES" sz="4000" b="1" dirty="0">
                <a:latin typeface="Times New Roman" panose="02020603050405020304" pitchFamily="18" charset="0"/>
                <a:cs typeface="Times New Roman" panose="02020603050405020304" pitchFamily="18" charset="0"/>
              </a:rPr>
              <a:t>En Jesús, Dios sale a caminar. Cuando Dios sale a caminar, provoca mucha intriga, reflexión, curiosidad y tanta atracción que las personas no pueden mantenerse a la distancia; tienen que acercarse y tener un contacto personal.</a:t>
            </a:r>
            <a:endParaRPr lang="es-MX" sz="4000" b="1"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0944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AD560-3ABD-296F-C5F5-9DF05CDF41B1}"/>
              </a:ext>
            </a:extLst>
          </p:cNvPr>
          <p:cNvSpPr>
            <a:spLocks noGrp="1"/>
          </p:cNvSpPr>
          <p:nvPr>
            <p:ph type="title"/>
          </p:nvPr>
        </p:nvSpPr>
        <p:spPr/>
        <p:txBody>
          <a:bodyPr/>
          <a:lstStyle/>
          <a:p>
            <a:r>
              <a:rPr lang="en-US" dirty="0"/>
              <a:t>INTRODUCCION</a:t>
            </a:r>
          </a:p>
        </p:txBody>
      </p:sp>
      <p:sp>
        <p:nvSpPr>
          <p:cNvPr id="3" name="Content Placeholder 2">
            <a:extLst>
              <a:ext uri="{FF2B5EF4-FFF2-40B4-BE49-F238E27FC236}">
                <a16:creationId xmlns:a16="http://schemas.microsoft.com/office/drawing/2014/main" id="{7E72B10C-13F2-5B1E-2D18-43243DA65F50}"/>
              </a:ext>
            </a:extLst>
          </p:cNvPr>
          <p:cNvSpPr>
            <a:spLocks noGrp="1"/>
          </p:cNvSpPr>
          <p:nvPr>
            <p:ph idx="1"/>
          </p:nvPr>
        </p:nvSpPr>
        <p:spPr/>
        <p:txBody>
          <a:bodyPr>
            <a:normAutofit/>
          </a:bodyPr>
          <a:lstStyle/>
          <a:p>
            <a:pPr marL="742950" indent="-742950">
              <a:buAutoNum type="arabicPeriod"/>
            </a:pPr>
            <a:r>
              <a:rPr lang="en-US" sz="4000" dirty="0"/>
              <a:t>Vea </a:t>
            </a:r>
            <a:r>
              <a:rPr lang="en-US" sz="4000" dirty="0" err="1"/>
              <a:t>el</a:t>
            </a:r>
            <a:r>
              <a:rPr lang="en-US" sz="4000" dirty="0"/>
              <a:t> video del Camino, la Verdad y la Vida</a:t>
            </a:r>
          </a:p>
          <a:p>
            <a:pPr marL="742950" indent="-742950">
              <a:buAutoNum type="arabicPeriod"/>
            </a:pPr>
            <a:r>
              <a:rPr lang="en-US" sz="4000" dirty="0"/>
              <a:t>Examine la </a:t>
            </a:r>
            <a:r>
              <a:rPr lang="en-US" sz="4000" dirty="0" err="1"/>
              <a:t>cita</a:t>
            </a:r>
            <a:r>
              <a:rPr lang="en-US" sz="4000" dirty="0"/>
              <a:t> de Robert Frost: </a:t>
            </a:r>
          </a:p>
        </p:txBody>
      </p:sp>
    </p:spTree>
    <p:extLst>
      <p:ext uri="{BB962C8B-B14F-4D97-AF65-F5344CB8AC3E}">
        <p14:creationId xmlns:p14="http://schemas.microsoft.com/office/powerpoint/2010/main" val="14744717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EDE3F6-D55E-8960-F4E2-5A19BE46940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78ECEA-AB54-78BD-0228-454A85ED6D8A}"/>
              </a:ext>
            </a:extLst>
          </p:cNvPr>
          <p:cNvSpPr>
            <a:spLocks noGrp="1"/>
          </p:cNvSpPr>
          <p:nvPr>
            <p:ph idx="1"/>
          </p:nvPr>
        </p:nvSpPr>
        <p:spPr>
          <a:xfrm>
            <a:off x="436732" y="157843"/>
            <a:ext cx="11318536" cy="6542314"/>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Pueda que no hayan entendido por qué se sintieron tan atraídos, pero después de casi dos milenios podemos examinar la evidencia: fue la gracia. </a:t>
            </a:r>
            <a:r>
              <a:rPr lang="es-ES" sz="4000" b="1" dirty="0">
                <a:latin typeface="Times New Roman" panose="02020603050405020304" pitchFamily="18" charset="0"/>
                <a:cs typeface="Times New Roman" panose="02020603050405020304" pitchFamily="18" charset="0"/>
              </a:rPr>
              <a:t>Lo que la gente ve en Jesús es el favor cautivador y la fidelidad de Dios ejemplificados en la vida muy concreta de Jesús</a:t>
            </a:r>
            <a:r>
              <a:rPr lang="es-ES" sz="4000" dirty="0">
                <a:latin typeface="Times New Roman" panose="02020603050405020304" pitchFamily="18" charset="0"/>
                <a:cs typeface="Times New Roman" panose="02020603050405020304" pitchFamily="18" charset="0"/>
              </a:rPr>
              <a:t>. No es abstracto. No es una idea. Es una vida. La gracia se manifiesta en la vida de Jesús y extiende una invitación para que todos sean parte del sendero en la gracia.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83739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EF3741-AE89-6CAE-550A-D49BC862B23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835D92-1A85-8860-7D67-2570B47E8343}"/>
              </a:ext>
            </a:extLst>
          </p:cNvPr>
          <p:cNvSpPr>
            <a:spLocks noGrp="1"/>
          </p:cNvSpPr>
          <p:nvPr>
            <p:ph idx="1"/>
          </p:nvPr>
        </p:nvSpPr>
        <p:spPr>
          <a:xfrm>
            <a:off x="429768" y="195943"/>
            <a:ext cx="11318536" cy="6509657"/>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La fe cristiana no es un botón de pánico. La fe cristiana no es una herencia familiar. La fe cristiana no es una transacción que compra un boleto a un destino celestial. La fe cristiana es una invitación a seguir paso a paso a Aquel cuya vida es tan atractiva que antes de conocer su significado ya nos encontramos dando pasos por ese sendero. Este es el sendero en la gracia; esta es la aventura de seguir la apasionante vida de Jesús.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87390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669D3-0F5A-5118-AE64-AE33096A7D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6B6472-E5B6-AF15-4720-07E11A92FFCF}"/>
              </a:ext>
            </a:extLst>
          </p:cNvPr>
          <p:cNvSpPr>
            <a:spLocks noGrp="1"/>
          </p:cNvSpPr>
          <p:nvPr>
            <p:ph type="title"/>
          </p:nvPr>
        </p:nvSpPr>
        <p:spPr>
          <a:xfrm>
            <a:off x="429768" y="283464"/>
            <a:ext cx="10652760" cy="750679"/>
          </a:xfrm>
        </p:spPr>
        <p:txBody>
          <a:bodyPr>
            <a:noAutofit/>
          </a:bodyPr>
          <a:lstStyle/>
          <a:p>
            <a:pPr algn="ctr"/>
            <a:r>
              <a:rPr lang="es-MX" sz="4000" noProof="0" dirty="0">
                <a:latin typeface="Times New Roman" panose="02020603050405020304" pitchFamily="18" charset="0"/>
                <a:cs typeface="Times New Roman" panose="02020603050405020304" pitchFamily="18" charset="0"/>
              </a:rPr>
              <a:t> 1. Vengan y vean  </a:t>
            </a:r>
          </a:p>
        </p:txBody>
      </p:sp>
      <p:sp>
        <p:nvSpPr>
          <p:cNvPr id="3" name="Content Placeholder 2">
            <a:extLst>
              <a:ext uri="{FF2B5EF4-FFF2-40B4-BE49-F238E27FC236}">
                <a16:creationId xmlns:a16="http://schemas.microsoft.com/office/drawing/2014/main" id="{20AD4BFB-27A6-AD5E-59CD-1913BA20CE2D}"/>
              </a:ext>
            </a:extLst>
          </p:cNvPr>
          <p:cNvSpPr>
            <a:spLocks noGrp="1"/>
          </p:cNvSpPr>
          <p:nvPr>
            <p:ph idx="1"/>
          </p:nvPr>
        </p:nvSpPr>
        <p:spPr>
          <a:xfrm>
            <a:off x="429768" y="1252271"/>
            <a:ext cx="11318536" cy="5159415"/>
          </a:xfrm>
        </p:spPr>
        <p:txBody>
          <a:bodyPr>
            <a:noAutofit/>
          </a:bodyPr>
          <a:lstStyle/>
          <a:p>
            <a:pPr marL="0" indent="0">
              <a:buNone/>
            </a:pPr>
            <a:r>
              <a:rPr lang="es-ES" sz="4000" b="1" dirty="0">
                <a:latin typeface="Times New Roman" panose="02020603050405020304" pitchFamily="18" charset="0"/>
                <a:cs typeface="Times New Roman" panose="02020603050405020304" pitchFamily="18" charset="0"/>
              </a:rPr>
              <a:t>La gracia nos encuentra en el camino de la vida con la invitación “Vengan y vean</a:t>
            </a:r>
            <a:r>
              <a:rPr lang="es-ES" sz="4000" dirty="0">
                <a:latin typeface="Times New Roman" panose="02020603050405020304" pitchFamily="18" charset="0"/>
                <a:cs typeface="Times New Roman" panose="02020603050405020304" pitchFamily="18" charset="0"/>
              </a:rPr>
              <a:t>”, En Juan 1, habiendo escuchado un poco acerca de Jesús de parte de Juan el Bautista, un par de seguidores de Juan corrieron a hacerle preguntas a Jesús; </a:t>
            </a:r>
            <a:r>
              <a:rPr lang="es-ES" sz="4000" b="1" dirty="0">
                <a:latin typeface="Times New Roman" panose="02020603050405020304" pitchFamily="18" charset="0"/>
                <a:cs typeface="Times New Roman" panose="02020603050405020304" pitchFamily="18" charset="0"/>
              </a:rPr>
              <a:t>ellos querían saber un poco más sobre el destino.</a:t>
            </a:r>
            <a:r>
              <a:rPr lang="es-ES" sz="4000" dirty="0">
                <a:latin typeface="Times New Roman" panose="02020603050405020304" pitchFamily="18" charset="0"/>
                <a:cs typeface="Times New Roman" panose="02020603050405020304" pitchFamily="18" charset="0"/>
              </a:rPr>
              <a:t> “Jesús, ¿dónde te hospedas?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5176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68BFED-7601-9128-564F-BC9B9D5AA48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759514-A40C-BF6D-B686-40B24F261657}"/>
              </a:ext>
            </a:extLst>
          </p:cNvPr>
          <p:cNvSpPr>
            <a:spLocks noGrp="1"/>
          </p:cNvSpPr>
          <p:nvPr>
            <p:ph idx="1"/>
          </p:nvPr>
        </p:nvSpPr>
        <p:spPr>
          <a:xfrm>
            <a:off x="436732" y="610013"/>
            <a:ext cx="11318536" cy="5322701"/>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¿A dónde nos llevará esto? La respuesta de Jesús es: “Vengan y vean”. ¿No es esto fabuloso? </a:t>
            </a:r>
            <a:r>
              <a:rPr lang="es-ES" sz="4000" b="1" dirty="0">
                <a:latin typeface="Times New Roman" panose="02020603050405020304" pitchFamily="18" charset="0"/>
                <a:cs typeface="Times New Roman" panose="02020603050405020304" pitchFamily="18" charset="0"/>
              </a:rPr>
              <a:t>Jesús pareciera dar a entender que este sendero en la gracia es tan atractivo que el simplemente venir, probar y pasar un tiempo adecuado, será suficiente para despertar el deseo en las personas a profundizar más</a:t>
            </a:r>
            <a:r>
              <a:rPr lang="es-ES" sz="4000" dirty="0">
                <a:latin typeface="Times New Roman" panose="02020603050405020304" pitchFamily="18" charset="0"/>
                <a:cs typeface="Times New Roman" panose="02020603050405020304" pitchFamily="18" charset="0"/>
              </a:rPr>
              <a:t>.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91253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40DF2-4BE5-7F57-7D2D-CADA340B2C2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1F62F2-2FFD-0FE5-622C-E4552A49CD30}"/>
              </a:ext>
            </a:extLst>
          </p:cNvPr>
          <p:cNvSpPr>
            <a:spLocks noGrp="1"/>
          </p:cNvSpPr>
          <p:nvPr>
            <p:ph idx="1"/>
          </p:nvPr>
        </p:nvSpPr>
        <p:spPr>
          <a:xfrm>
            <a:off x="429768" y="217715"/>
            <a:ext cx="11318536" cy="6044190"/>
          </a:xfrm>
        </p:spPr>
        <p:txBody>
          <a:bodyPr>
            <a:noAutofit/>
          </a:bodyPr>
          <a:lstStyle/>
          <a:p>
            <a:pPr marL="0" indent="0">
              <a:buNone/>
            </a:pPr>
            <a:r>
              <a:rPr lang="es-ES" sz="4000" b="1" dirty="0">
                <a:latin typeface="Times New Roman" panose="02020603050405020304" pitchFamily="18" charset="0"/>
                <a:cs typeface="Times New Roman" panose="02020603050405020304" pitchFamily="18" charset="0"/>
              </a:rPr>
              <a:t>Jesús parecía que estaba menos preocupado por el destino y mucho más interesado en el viaje</a:t>
            </a:r>
            <a:r>
              <a:rPr lang="es-ES" sz="4000" dirty="0">
                <a:latin typeface="Times New Roman" panose="02020603050405020304" pitchFamily="18" charset="0"/>
                <a:cs typeface="Times New Roman" panose="02020603050405020304" pitchFamily="18" charset="0"/>
              </a:rPr>
              <a:t>. Jesús tampoco nos recibe con una lista de condiciones para entrar al sendero en la gracia. Jesús, el que nos invita a entrar a este sendero de gracia, simplemente se aparece.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97145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C57612-5F4D-38EF-A8FB-D333698D815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FF009A-E9BF-C31A-F987-CA2FEB2A828C}"/>
              </a:ext>
            </a:extLst>
          </p:cNvPr>
          <p:cNvSpPr>
            <a:spLocks noGrp="1"/>
          </p:cNvSpPr>
          <p:nvPr>
            <p:ph idx="1"/>
          </p:nvPr>
        </p:nvSpPr>
        <p:spPr>
          <a:xfrm>
            <a:off x="436732" y="566471"/>
            <a:ext cx="11318536" cy="4791919"/>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Se aparece y sigue avanzando, confiando en que su vida es lo suficientemente atractiva para satisfacer nuestras dudas. Nos encontramos con Aquel que nos ha venido acompañando a lo largo de nuestra vida y queremos saber más de Él. Simplemente nos extiende una invitación. “Vengan y vean”.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5889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88C632-7629-01DE-47E3-0B9A8D7853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4DB0FA-EAE8-573A-0784-150EB4FDC9E9}"/>
              </a:ext>
            </a:extLst>
          </p:cNvPr>
          <p:cNvSpPr>
            <a:spLocks noGrp="1"/>
          </p:cNvSpPr>
          <p:nvPr>
            <p:ph type="title"/>
          </p:nvPr>
        </p:nvSpPr>
        <p:spPr>
          <a:xfrm>
            <a:off x="429768" y="283465"/>
            <a:ext cx="10652760" cy="794222"/>
          </a:xfrm>
        </p:spPr>
        <p:txBody>
          <a:bodyPr>
            <a:noAutofit/>
          </a:bodyPr>
          <a:lstStyle/>
          <a:p>
            <a:pPr algn="ctr"/>
            <a:r>
              <a:rPr lang="es-MX" sz="4000" dirty="0">
                <a:latin typeface="Times New Roman" panose="02020603050405020304" pitchFamily="18" charset="0"/>
                <a:cs typeface="Times New Roman" panose="02020603050405020304" pitchFamily="18" charset="0"/>
              </a:rPr>
              <a:t>Tiempo para que la clase comparta</a:t>
            </a:r>
            <a:r>
              <a:rPr lang="es-MX" sz="4000" noProof="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841327A9-E960-1210-8C2C-B90A4172A0AB}"/>
              </a:ext>
            </a:extLst>
          </p:cNvPr>
          <p:cNvSpPr>
            <a:spLocks noGrp="1"/>
          </p:cNvSpPr>
          <p:nvPr>
            <p:ph idx="1"/>
          </p:nvPr>
        </p:nvSpPr>
        <p:spPr>
          <a:xfrm>
            <a:off x="429768" y="1469985"/>
            <a:ext cx="11318536" cy="4791919"/>
          </a:xfrm>
        </p:spPr>
        <p:txBody>
          <a:bodyPr>
            <a:noAutofit/>
          </a:bodyPr>
          <a:lstStyle/>
          <a:p>
            <a:pPr marL="742950" indent="-742950">
              <a:buAutoNum type="arabicPeriod"/>
            </a:pPr>
            <a:r>
              <a:rPr lang="es-ES" sz="4000" dirty="0">
                <a:latin typeface="Times New Roman" panose="02020603050405020304" pitchFamily="18" charset="0"/>
                <a:cs typeface="Times New Roman" panose="02020603050405020304" pitchFamily="18" charset="0"/>
              </a:rPr>
              <a:t>¿Qué le ha parecido atractivo acerca de la vida de Jesús? ¿Cuál cree que fue el factor principal que lo condujo a este momento? </a:t>
            </a:r>
          </a:p>
          <a:p>
            <a:pPr marL="742950" indent="-742950">
              <a:buAutoNum type="arabicPeriod"/>
            </a:pPr>
            <a:r>
              <a:rPr lang="es-ES" sz="4000" dirty="0">
                <a:latin typeface="Times New Roman" panose="02020603050405020304" pitchFamily="18" charset="0"/>
                <a:cs typeface="Times New Roman" panose="02020603050405020304" pitchFamily="18" charset="0"/>
              </a:rPr>
              <a:t>¿En qué camino se encontraba (o se encuentra ahora) cuando Jesús se atravesó en su camino? ¿Cómo lo encontró la gracia?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3800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EEA463-C1DF-5447-E707-5DE8C649A2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00D54C-2732-945F-5F98-434C1B182AE4}"/>
              </a:ext>
            </a:extLst>
          </p:cNvPr>
          <p:cNvSpPr>
            <a:spLocks noGrp="1"/>
          </p:cNvSpPr>
          <p:nvPr>
            <p:ph type="title"/>
          </p:nvPr>
        </p:nvSpPr>
        <p:spPr>
          <a:xfrm>
            <a:off x="429768" y="283464"/>
            <a:ext cx="10652760" cy="826879"/>
          </a:xfrm>
        </p:spPr>
        <p:txBody>
          <a:bodyPr>
            <a:noAutofit/>
          </a:bodyPr>
          <a:lstStyle/>
          <a:p>
            <a:pPr algn="ctr"/>
            <a:r>
              <a:rPr lang="es-MX" sz="4000" dirty="0">
                <a:latin typeface="Times New Roman" panose="02020603050405020304" pitchFamily="18" charset="0"/>
                <a:cs typeface="Times New Roman" panose="02020603050405020304" pitchFamily="18" charset="0"/>
              </a:rPr>
              <a:t>2. </a:t>
            </a:r>
            <a:r>
              <a:rPr lang="es-MX" sz="4000" dirty="0" err="1">
                <a:latin typeface="Times New Roman" panose="02020603050405020304" pitchFamily="18" charset="0"/>
                <a:cs typeface="Times New Roman" panose="02020603050405020304" pitchFamily="18" charset="0"/>
              </a:rPr>
              <a:t>Sigame</a:t>
            </a:r>
            <a:r>
              <a:rPr lang="es-MX" sz="4000" noProof="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482BCFE5-9379-C717-4F58-9C6C23C1C376}"/>
              </a:ext>
            </a:extLst>
          </p:cNvPr>
          <p:cNvSpPr>
            <a:spLocks noGrp="1"/>
          </p:cNvSpPr>
          <p:nvPr>
            <p:ph idx="1"/>
          </p:nvPr>
        </p:nvSpPr>
        <p:spPr>
          <a:xfrm>
            <a:off x="429768" y="1469985"/>
            <a:ext cx="11318536" cy="4791919"/>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La gracia altera el rumbo de nuestra vida con el llamado “Sígueme”. La gracia no termina en la etapa de la curiosidad. </a:t>
            </a:r>
            <a:r>
              <a:rPr lang="es-ES" sz="4000" b="1" dirty="0">
                <a:latin typeface="Times New Roman" panose="02020603050405020304" pitchFamily="18" charset="0"/>
                <a:cs typeface="Times New Roman" panose="02020603050405020304" pitchFamily="18" charset="0"/>
              </a:rPr>
              <a:t>Al pasar suficiente tiempo con Jesús la gracia nos encontrará de una nueva manera</a:t>
            </a:r>
            <a:r>
              <a:rPr lang="es-ES" sz="4000" dirty="0">
                <a:latin typeface="Times New Roman" panose="02020603050405020304" pitchFamily="18" charset="0"/>
                <a:cs typeface="Times New Roman" panose="02020603050405020304" pitchFamily="18" charset="0"/>
              </a:rPr>
              <a:t>. Eso es lo que pasa con la gracia.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66689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EC1527-1186-C3F8-52C5-B3D063472E4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D15E86-A992-46F8-8DAD-01C919093EB2}"/>
              </a:ext>
            </a:extLst>
          </p:cNvPr>
          <p:cNvSpPr>
            <a:spLocks noGrp="1"/>
          </p:cNvSpPr>
          <p:nvPr>
            <p:ph idx="1"/>
          </p:nvPr>
        </p:nvSpPr>
        <p:spPr>
          <a:xfrm>
            <a:off x="429768" y="1469985"/>
            <a:ext cx="11318536" cy="4791919"/>
          </a:xfrm>
        </p:spPr>
        <p:txBody>
          <a:bodyPr>
            <a:noAutofit/>
          </a:bodyPr>
          <a:lstStyle/>
          <a:p>
            <a:pPr marL="0" indent="0">
              <a:buNone/>
            </a:pPr>
            <a:r>
              <a:rPr lang="es-ES" sz="4000" b="1" dirty="0">
                <a:latin typeface="Times New Roman" panose="02020603050405020304" pitchFamily="18" charset="0"/>
                <a:cs typeface="Times New Roman" panose="02020603050405020304" pitchFamily="18" charset="0"/>
              </a:rPr>
              <a:t>La gracia es el elemento firme y constante de la </a:t>
            </a:r>
          </a:p>
          <a:p>
            <a:pPr marL="0" indent="0">
              <a:buNone/>
            </a:pPr>
            <a:r>
              <a:rPr lang="es-ES" sz="4000" b="1" dirty="0">
                <a:latin typeface="Times New Roman" panose="02020603050405020304" pitchFamily="18" charset="0"/>
                <a:cs typeface="Times New Roman" panose="02020603050405020304" pitchFamily="18" charset="0"/>
              </a:rPr>
              <a:t>bondad y el favor de Dios, invitándonos, llamándonos, cortejándonos para que lleguemos a la plenitud para la cuál hemos sido creados</a:t>
            </a:r>
            <a:r>
              <a:rPr lang="es-ES" sz="4000" dirty="0">
                <a:latin typeface="Times New Roman" panose="02020603050405020304" pitchFamily="18" charset="0"/>
                <a:cs typeface="Times New Roman" panose="02020603050405020304" pitchFamily="18" charset="0"/>
              </a:rPr>
              <a:t>. La gracia nos invita, pero no nos deja intactos.</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12794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BD9B53-F9F4-8815-057D-65FE4F7D48F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793BF5-4D5E-DE5D-3015-9BC833191DE8}"/>
              </a:ext>
            </a:extLst>
          </p:cNvPr>
          <p:cNvSpPr>
            <a:spLocks noGrp="1"/>
          </p:cNvSpPr>
          <p:nvPr>
            <p:ph idx="1"/>
          </p:nvPr>
        </p:nvSpPr>
        <p:spPr>
          <a:xfrm>
            <a:off x="436732" y="849499"/>
            <a:ext cx="11318536" cy="4791919"/>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La gracia extiende la invitación y nos hace que pasemos de “vengan y vean” al llamado de “síganme”. Aquí es donde las cosas rápidamente se vuelven una realidad. Cuando Jesús dice, </a:t>
            </a:r>
            <a:r>
              <a:rPr lang="es-ES" sz="4000" b="1" dirty="0">
                <a:latin typeface="Times New Roman" panose="02020603050405020304" pitchFamily="18" charset="0"/>
                <a:cs typeface="Times New Roman" panose="02020603050405020304" pitchFamily="18" charset="0"/>
              </a:rPr>
              <a:t>“Sígueme”, aquí es donde experimentamos la “gracia cara”. </a:t>
            </a:r>
            <a:endParaRPr lang="es-MX" sz="4000" b="1"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3633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5365C-8434-73F4-7743-0CAB4FDF0718}"/>
              </a:ext>
            </a:extLst>
          </p:cNvPr>
          <p:cNvSpPr>
            <a:spLocks noGrp="1"/>
          </p:cNvSpPr>
          <p:nvPr>
            <p:ph type="title"/>
          </p:nvPr>
        </p:nvSpPr>
        <p:spPr>
          <a:xfrm>
            <a:off x="429768" y="283464"/>
            <a:ext cx="10652760" cy="1186521"/>
          </a:xfrm>
        </p:spPr>
        <p:txBody>
          <a:bodyPr>
            <a:noAutofit/>
          </a:bodyPr>
          <a:lstStyle/>
          <a:p>
            <a:pPr algn="ctr"/>
            <a:r>
              <a:rPr lang="en-US" sz="4000" dirty="0">
                <a:latin typeface="Times New Roman" panose="02020603050405020304" pitchFamily="18" charset="0"/>
                <a:cs typeface="Times New Roman" panose="02020603050405020304" pitchFamily="18" charset="0"/>
              </a:rPr>
              <a:t>Cita de Robert Frost </a:t>
            </a:r>
            <a:r>
              <a:rPr lang="en-US" sz="4000" dirty="0" err="1">
                <a:latin typeface="Times New Roman" panose="02020603050405020304" pitchFamily="18" charset="0"/>
                <a:cs typeface="Times New Roman" panose="02020603050405020304" pitchFamily="18" charset="0"/>
              </a:rPr>
              <a:t>en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su</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libro</a:t>
            </a:r>
            <a:r>
              <a:rPr lang="en-US" sz="4000" dirty="0">
                <a:latin typeface="Times New Roman" panose="02020603050405020304" pitchFamily="18" charset="0"/>
                <a:cs typeface="Times New Roman" panose="02020603050405020304" pitchFamily="18" charset="0"/>
              </a:rPr>
              <a:t>: The Road less traveled (El </a:t>
            </a:r>
            <a:r>
              <a:rPr lang="en-US" sz="4000" dirty="0" err="1">
                <a:latin typeface="Times New Roman" panose="02020603050405020304" pitchFamily="18" charset="0"/>
                <a:cs typeface="Times New Roman" panose="02020603050405020304" pitchFamily="18" charset="0"/>
              </a:rPr>
              <a:t>camino</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menos</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transitado</a:t>
            </a:r>
            <a:r>
              <a:rPr lang="en-US" sz="4000" dirty="0">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74205F4C-484F-A952-57D6-9C38C3E6EE68}"/>
              </a:ext>
            </a:extLst>
          </p:cNvPr>
          <p:cNvSpPr>
            <a:spLocks noGrp="1"/>
          </p:cNvSpPr>
          <p:nvPr>
            <p:ph idx="1"/>
          </p:nvPr>
        </p:nvSpPr>
        <p:spPr>
          <a:xfrm>
            <a:off x="429768" y="2430683"/>
            <a:ext cx="11318536" cy="3831221"/>
          </a:xfrm>
        </p:spPr>
        <p:txBody>
          <a:bodyPr>
            <a:normAutofit/>
          </a:bodyPr>
          <a:lstStyle/>
          <a:p>
            <a:pPr marL="0" indent="0">
              <a:buNone/>
            </a:pPr>
            <a:r>
              <a:rPr lang="es-MX" sz="4000" noProof="0" dirty="0"/>
              <a:t>“En un lejano día y en algún lugar contaré esto entre suspiros: dos caminos divergían en el bosque, y yo tomé el menos transitado, y eso fue lo que marcó toda la diferencia”</a:t>
            </a:r>
          </a:p>
          <a:p>
            <a:pPr marL="0" indent="0" algn="ctr">
              <a:buNone/>
            </a:pPr>
            <a:r>
              <a:rPr lang="es-MX" sz="4000" noProof="0" dirty="0"/>
              <a:t>¿Que entienden ustedes por esta declaración?</a:t>
            </a:r>
            <a:endParaRPr lang="en-US" sz="4000" dirty="0"/>
          </a:p>
        </p:txBody>
      </p:sp>
    </p:spTree>
    <p:extLst>
      <p:ext uri="{BB962C8B-B14F-4D97-AF65-F5344CB8AC3E}">
        <p14:creationId xmlns:p14="http://schemas.microsoft.com/office/powerpoint/2010/main" val="37224446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DC858C-D727-CCCC-C4EA-0021B9C2FC2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29C3EF-017A-3167-6C51-320914C94D65}"/>
              </a:ext>
            </a:extLst>
          </p:cNvPr>
          <p:cNvSpPr>
            <a:spLocks noGrp="1"/>
          </p:cNvSpPr>
          <p:nvPr>
            <p:ph idx="1"/>
          </p:nvPr>
        </p:nvSpPr>
        <p:spPr>
          <a:xfrm>
            <a:off x="436732" y="403185"/>
            <a:ext cx="11318536" cy="5888758"/>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Aquí nos encontramos cara a cara con todo lo que se interpone. </a:t>
            </a:r>
            <a:r>
              <a:rPr lang="es-ES" sz="4000" b="1" dirty="0">
                <a:latin typeface="Times New Roman" panose="02020603050405020304" pitchFamily="18" charset="0"/>
                <a:cs typeface="Times New Roman" panose="02020603050405020304" pitchFamily="18" charset="0"/>
              </a:rPr>
              <a:t>Aquí llegamos a reconocer que hemos venido acarreando muchas cargas, a menudo llenas de ídolos y lealtades y aquí es donde nos comenzamos a dar cuenta de que tenemos que despojarnos de esas cosas. A esto le llamamos arrepentimiento. Es la gracia que anticipa la transformación. </a:t>
            </a:r>
            <a:endParaRPr lang="es-MX" sz="4000" b="1"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9616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913B5E-7FB0-CC19-98DD-CBFFE90902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033E8F-EEC8-9C5D-E405-76EAA22DF38C}"/>
              </a:ext>
            </a:extLst>
          </p:cNvPr>
          <p:cNvSpPr>
            <a:spLocks noGrp="1"/>
          </p:cNvSpPr>
          <p:nvPr>
            <p:ph type="title"/>
          </p:nvPr>
        </p:nvSpPr>
        <p:spPr>
          <a:xfrm>
            <a:off x="429768" y="283464"/>
            <a:ext cx="10652760" cy="1186521"/>
          </a:xfrm>
        </p:spPr>
        <p:txBody>
          <a:bodyPr>
            <a:noAutofit/>
          </a:bodyPr>
          <a:lstStyle/>
          <a:p>
            <a:pPr algn="ctr"/>
            <a:r>
              <a:rPr lang="es-ES" sz="4000" dirty="0"/>
              <a:t>Dietrich Bonhoeffer</a:t>
            </a:r>
            <a:r>
              <a:rPr lang="es-MX" sz="4000" noProof="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AD3044CE-E81A-34CC-2C6A-103F4552351D}"/>
              </a:ext>
            </a:extLst>
          </p:cNvPr>
          <p:cNvSpPr>
            <a:spLocks noGrp="1"/>
          </p:cNvSpPr>
          <p:nvPr>
            <p:ph idx="1"/>
          </p:nvPr>
        </p:nvSpPr>
        <p:spPr>
          <a:xfrm>
            <a:off x="429768" y="2024744"/>
            <a:ext cx="11318536" cy="2362200"/>
          </a:xfrm>
        </p:spPr>
        <p:txBody>
          <a:bodyPr>
            <a:noAutofit/>
          </a:bodyPr>
          <a:lstStyle/>
          <a:p>
            <a:pPr marL="0" indent="0">
              <a:buNone/>
            </a:pPr>
            <a:r>
              <a:rPr lang="es-ES" sz="4000" dirty="0"/>
              <a:t>“El discipulado no puede tolerar ninguna condición que pueda interponerse entre Jesús y nuestra obediencia a Él”</a:t>
            </a:r>
            <a:r>
              <a:rPr lang="es-ES" sz="4000" dirty="0">
                <a:latin typeface="Times New Roman" panose="02020603050405020304" pitchFamily="18" charset="0"/>
                <a:cs typeface="Times New Roman" panose="02020603050405020304" pitchFamily="18" charset="0"/>
              </a:rPr>
              <a:t>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41599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AC0099-45D8-98A2-7DDA-17913F61E9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47058D-1638-67B3-BBAB-A36995CDD6A3}"/>
              </a:ext>
            </a:extLst>
          </p:cNvPr>
          <p:cNvSpPr>
            <a:spLocks noGrp="1"/>
          </p:cNvSpPr>
          <p:nvPr>
            <p:ph type="title"/>
          </p:nvPr>
        </p:nvSpPr>
        <p:spPr>
          <a:xfrm>
            <a:off x="429768" y="283464"/>
            <a:ext cx="10652760" cy="837765"/>
          </a:xfrm>
        </p:spPr>
        <p:txBody>
          <a:bodyPr>
            <a:noAutofit/>
          </a:bodyPr>
          <a:lstStyle/>
          <a:p>
            <a:pPr algn="ctr"/>
            <a:r>
              <a:rPr lang="es-MX" sz="4000" dirty="0">
                <a:latin typeface="Times New Roman" panose="02020603050405020304" pitchFamily="18" charset="0"/>
                <a:cs typeface="Times New Roman" panose="02020603050405020304" pitchFamily="18" charset="0"/>
              </a:rPr>
              <a:t>Tiempo para que la clase comparta </a:t>
            </a:r>
            <a:r>
              <a:rPr lang="es-MX" sz="4000" noProof="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43034EB5-B890-C52D-DFEF-43B88FF4489D}"/>
              </a:ext>
            </a:extLst>
          </p:cNvPr>
          <p:cNvSpPr>
            <a:spLocks noGrp="1"/>
          </p:cNvSpPr>
          <p:nvPr>
            <p:ph idx="1"/>
          </p:nvPr>
        </p:nvSpPr>
        <p:spPr>
          <a:xfrm>
            <a:off x="429768" y="1469985"/>
            <a:ext cx="11318536" cy="4791919"/>
          </a:xfrm>
        </p:spPr>
        <p:txBody>
          <a:bodyPr>
            <a:noAutofit/>
          </a:bodyPr>
          <a:lstStyle/>
          <a:p>
            <a:r>
              <a:rPr lang="es-ES" sz="4000" dirty="0">
                <a:latin typeface="Times New Roman" panose="02020603050405020304" pitchFamily="18" charset="0"/>
                <a:cs typeface="Times New Roman" panose="02020603050405020304" pitchFamily="18" charset="0"/>
              </a:rPr>
              <a:t>Cuando Jesús lo llamó a seguirlo, ¿qué cargas tuvo que dejar? </a:t>
            </a:r>
          </a:p>
          <a:p>
            <a:pPr marL="0" indent="0">
              <a:buNone/>
            </a:pPr>
            <a:r>
              <a:rPr lang="es-ES" sz="4000" dirty="0">
                <a:latin typeface="Times New Roman" panose="02020603050405020304" pitchFamily="18" charset="0"/>
                <a:cs typeface="Times New Roman" panose="02020603050405020304" pitchFamily="18" charset="0"/>
              </a:rPr>
              <a:t>• ¿Qué le impide aceptar el llamado de seguir a Jesús? • ¿Qué aspectos de la libertad descubrió al dejar atrás la vida a la que estaba acostumbrado por la vida que Dios tenía para usted?</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06783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813ACB-749B-1BED-ED9A-F5823A177C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DF55E7-B22F-6D66-9BF9-2C73246AE0A0}"/>
              </a:ext>
            </a:extLst>
          </p:cNvPr>
          <p:cNvSpPr>
            <a:spLocks noGrp="1"/>
          </p:cNvSpPr>
          <p:nvPr>
            <p:ph type="title"/>
          </p:nvPr>
        </p:nvSpPr>
        <p:spPr>
          <a:xfrm>
            <a:off x="429768" y="283464"/>
            <a:ext cx="10652760" cy="815993"/>
          </a:xfrm>
        </p:spPr>
        <p:txBody>
          <a:bodyPr>
            <a:noAutofit/>
          </a:bodyPr>
          <a:lstStyle/>
          <a:p>
            <a:pPr algn="ctr"/>
            <a:r>
              <a:rPr lang="es-MX" sz="4000" noProof="0" dirty="0">
                <a:latin typeface="Times New Roman" panose="02020603050405020304" pitchFamily="18" charset="0"/>
                <a:cs typeface="Times New Roman" panose="02020603050405020304" pitchFamily="18" charset="0"/>
              </a:rPr>
              <a:t>3. Serás</a:t>
            </a:r>
          </a:p>
        </p:txBody>
      </p:sp>
      <p:sp>
        <p:nvSpPr>
          <p:cNvPr id="3" name="Content Placeholder 2">
            <a:extLst>
              <a:ext uri="{FF2B5EF4-FFF2-40B4-BE49-F238E27FC236}">
                <a16:creationId xmlns:a16="http://schemas.microsoft.com/office/drawing/2014/main" id="{1E92444E-A425-520F-E081-64A0BB21E43A}"/>
              </a:ext>
            </a:extLst>
          </p:cNvPr>
          <p:cNvSpPr>
            <a:spLocks noGrp="1"/>
          </p:cNvSpPr>
          <p:nvPr>
            <p:ph idx="1"/>
          </p:nvPr>
        </p:nvSpPr>
        <p:spPr>
          <a:xfrm>
            <a:off x="326571" y="1186956"/>
            <a:ext cx="11604172" cy="5104551"/>
          </a:xfrm>
        </p:spPr>
        <p:txBody>
          <a:bodyPr>
            <a:noAutofit/>
          </a:bodyPr>
          <a:lstStyle/>
          <a:p>
            <a:pPr marL="0" indent="0">
              <a:buNone/>
            </a:pPr>
            <a:r>
              <a:rPr lang="es-ES" sz="4000" b="1" dirty="0">
                <a:latin typeface="Times New Roman" panose="02020603050405020304" pitchFamily="18" charset="0"/>
                <a:cs typeface="Times New Roman" panose="02020603050405020304" pitchFamily="18" charset="0"/>
              </a:rPr>
              <a:t>La gracia transforma nuestra vida a través de la promesa “serás</a:t>
            </a:r>
            <a:r>
              <a:rPr lang="es-ES" sz="4000" dirty="0">
                <a:latin typeface="Times New Roman" panose="02020603050405020304" pitchFamily="18" charset="0"/>
                <a:cs typeface="Times New Roman" panose="02020603050405020304" pitchFamily="18" charset="0"/>
              </a:rPr>
              <a:t>”. Lo que comenzó como una invitación atractiva se transformó en un llamado que cambió nuestra vida. </a:t>
            </a:r>
            <a:r>
              <a:rPr lang="es-ES" sz="4000" b="1" dirty="0">
                <a:latin typeface="Times New Roman" panose="02020603050405020304" pitchFamily="18" charset="0"/>
                <a:cs typeface="Times New Roman" panose="02020603050405020304" pitchFamily="18" charset="0"/>
              </a:rPr>
              <a:t>Cuando pasamos mucho tiempo con Jesús nuestra vida cambiará</a:t>
            </a:r>
            <a:r>
              <a:rPr lang="es-ES" sz="4000" dirty="0">
                <a:latin typeface="Times New Roman" panose="02020603050405020304" pitchFamily="18" charset="0"/>
                <a:cs typeface="Times New Roman" panose="02020603050405020304" pitchFamily="18" charset="0"/>
              </a:rPr>
              <a:t>. ¿Ha notado alguna vez que entre más se acercaban a Jesús, mayor era el cambio que experimentaban?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8446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297D62-B305-DF90-550E-D7616987742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03AC03-9645-5E83-BB6A-E2DB6E2653EE}"/>
              </a:ext>
            </a:extLst>
          </p:cNvPr>
          <p:cNvSpPr>
            <a:spLocks noGrp="1"/>
          </p:cNvSpPr>
          <p:nvPr>
            <p:ph idx="1"/>
          </p:nvPr>
        </p:nvSpPr>
        <p:spPr>
          <a:xfrm>
            <a:off x="429768" y="228601"/>
            <a:ext cx="11318536" cy="6033304"/>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Los rechazados tuvieron un lugar Los quebrantados fueron restaurados. Los pecadores fueron perdonados, Los marginados fueron </a:t>
            </a:r>
            <a:r>
              <a:rPr lang="es-ES" sz="4000" dirty="0" err="1">
                <a:latin typeface="Times New Roman" panose="02020603050405020304" pitchFamily="18" charset="0"/>
                <a:cs typeface="Times New Roman" panose="02020603050405020304" pitchFamily="18" charset="0"/>
              </a:rPr>
              <a:t>atraidos</a:t>
            </a:r>
            <a:r>
              <a:rPr lang="es-ES" sz="4000" dirty="0">
                <a:latin typeface="Times New Roman" panose="02020603050405020304" pitchFamily="18" charset="0"/>
                <a:cs typeface="Times New Roman" panose="02020603050405020304" pitchFamily="18" charset="0"/>
              </a:rPr>
              <a:t>. Los olvidados y aislados ya no fueron ignorados y gozaron de un espacio en la comunidad. A los que estaban a la deriva en las aguas de la insignificancia se les dio una razón de ser. </a:t>
            </a:r>
            <a:r>
              <a:rPr lang="es-ES" sz="4000" b="1" dirty="0">
                <a:latin typeface="Times New Roman" panose="02020603050405020304" pitchFamily="18" charset="0"/>
                <a:cs typeface="Times New Roman" panose="02020603050405020304" pitchFamily="18" charset="0"/>
              </a:rPr>
              <a:t>Jesús declara: “Serás”. Serás diferente. Serás transformado. Serás mío. </a:t>
            </a:r>
            <a:endParaRPr lang="es-MX" sz="4000" b="1"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03909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93C4F-95F8-FEB5-C039-20CC3A77743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DCE927E-6C4F-8468-5387-866D70B32064}"/>
              </a:ext>
            </a:extLst>
          </p:cNvPr>
          <p:cNvSpPr>
            <a:spLocks noGrp="1"/>
          </p:cNvSpPr>
          <p:nvPr>
            <p:ph idx="1"/>
          </p:nvPr>
        </p:nvSpPr>
        <p:spPr>
          <a:xfrm>
            <a:off x="429768" y="195943"/>
            <a:ext cx="11318536" cy="6065961"/>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La gracia nos ayuda a comprender la afirmación de Pablo en 2 Corintios 5:17 de que cualquier persona en Cristo es una nueva creación. Comprenda que esto </a:t>
            </a:r>
            <a:r>
              <a:rPr lang="es-ES" sz="4000" b="1" dirty="0">
                <a:latin typeface="Times New Roman" panose="02020603050405020304" pitchFamily="18" charset="0"/>
                <a:cs typeface="Times New Roman" panose="02020603050405020304" pitchFamily="18" charset="0"/>
              </a:rPr>
              <a:t>no es moralismo o modificación de comportamiento</a:t>
            </a:r>
            <a:r>
              <a:rPr lang="es-ES" sz="4000" dirty="0">
                <a:latin typeface="Times New Roman" panose="02020603050405020304" pitchFamily="18" charset="0"/>
                <a:cs typeface="Times New Roman" panose="02020603050405020304" pitchFamily="18" charset="0"/>
              </a:rPr>
              <a:t>.  Este cambio no es un acto de su voluntad. </a:t>
            </a:r>
            <a:r>
              <a:rPr lang="es-ES" sz="4000" b="1" dirty="0">
                <a:latin typeface="Times New Roman" panose="02020603050405020304" pitchFamily="18" charset="0"/>
                <a:cs typeface="Times New Roman" panose="02020603050405020304" pitchFamily="18" charset="0"/>
              </a:rPr>
              <a:t>Es la gracia que desciende hasta lo profundo de su interior y lo transforma de adentro hacia afuera. La gracia lo hará diferente. </a:t>
            </a:r>
            <a:endParaRPr lang="es-MX" sz="4000" b="1"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73740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BB67B-6A02-E96B-FC5F-F348DD31C9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A1E1AF-2B86-AB6D-74F6-7E151C72882E}"/>
              </a:ext>
            </a:extLst>
          </p:cNvPr>
          <p:cNvSpPr>
            <a:spLocks noGrp="1"/>
          </p:cNvSpPr>
          <p:nvPr>
            <p:ph type="title"/>
          </p:nvPr>
        </p:nvSpPr>
        <p:spPr>
          <a:xfrm>
            <a:off x="429768" y="283464"/>
            <a:ext cx="10652760" cy="815993"/>
          </a:xfrm>
        </p:spPr>
        <p:txBody>
          <a:bodyPr>
            <a:noAutofit/>
          </a:bodyPr>
          <a:lstStyle/>
          <a:p>
            <a:pPr algn="ctr"/>
            <a:r>
              <a:rPr lang="es-MX" sz="4000" noProof="0" dirty="0">
                <a:latin typeface="Times New Roman" panose="02020603050405020304" pitchFamily="18" charset="0"/>
                <a:cs typeface="Times New Roman" panose="02020603050405020304" pitchFamily="18" charset="0"/>
              </a:rPr>
              <a:t>Tiempo para que la clase comparta</a:t>
            </a:r>
          </a:p>
        </p:txBody>
      </p:sp>
      <p:sp>
        <p:nvSpPr>
          <p:cNvPr id="3" name="Content Placeholder 2">
            <a:extLst>
              <a:ext uri="{FF2B5EF4-FFF2-40B4-BE49-F238E27FC236}">
                <a16:creationId xmlns:a16="http://schemas.microsoft.com/office/drawing/2014/main" id="{30A3E261-CD13-1D2B-32EA-0575822667D2}"/>
              </a:ext>
            </a:extLst>
          </p:cNvPr>
          <p:cNvSpPr>
            <a:spLocks noGrp="1"/>
          </p:cNvSpPr>
          <p:nvPr>
            <p:ph idx="1"/>
          </p:nvPr>
        </p:nvSpPr>
        <p:spPr>
          <a:xfrm>
            <a:off x="436732" y="1948957"/>
            <a:ext cx="11318536" cy="3961986"/>
          </a:xfrm>
        </p:spPr>
        <p:txBody>
          <a:bodyPr>
            <a:noAutofit/>
          </a:bodyPr>
          <a:lstStyle/>
          <a:p>
            <a:r>
              <a:rPr lang="es-ES" sz="4000" dirty="0">
                <a:latin typeface="Times New Roman" panose="02020603050405020304" pitchFamily="18" charset="0"/>
                <a:cs typeface="Times New Roman" panose="02020603050405020304" pitchFamily="18" charset="0"/>
              </a:rPr>
              <a:t>¿Qué ha cambiado en su vida desde que fue recibido por la gracia de Dios? </a:t>
            </a:r>
          </a:p>
          <a:p>
            <a:pPr marL="0" indent="0">
              <a:buNone/>
            </a:pPr>
            <a:endParaRPr lang="es-ES" sz="4000" dirty="0">
              <a:latin typeface="Times New Roman" panose="02020603050405020304" pitchFamily="18" charset="0"/>
              <a:cs typeface="Times New Roman" panose="02020603050405020304" pitchFamily="18" charset="0"/>
            </a:endParaRPr>
          </a:p>
          <a:p>
            <a:pPr marL="0" indent="0">
              <a:buNone/>
            </a:pPr>
            <a:r>
              <a:rPr lang="es-ES" sz="4000" dirty="0">
                <a:latin typeface="Times New Roman" panose="02020603050405020304" pitchFamily="18" charset="0"/>
                <a:cs typeface="Times New Roman" panose="02020603050405020304" pitchFamily="18" charset="0"/>
              </a:rPr>
              <a:t>• ¿Qué aspectos imagina que Dios aún pueda estar obrando en su vida por la gracia de Dios?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34221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587AA-FC4F-B413-D712-93A1698146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B90093-950C-8EEC-8B77-71D0C4B006C4}"/>
              </a:ext>
            </a:extLst>
          </p:cNvPr>
          <p:cNvSpPr>
            <a:spLocks noGrp="1"/>
          </p:cNvSpPr>
          <p:nvPr>
            <p:ph type="title"/>
          </p:nvPr>
        </p:nvSpPr>
        <p:spPr>
          <a:xfrm>
            <a:off x="429768" y="283464"/>
            <a:ext cx="10652760" cy="815993"/>
          </a:xfrm>
        </p:spPr>
        <p:txBody>
          <a:bodyPr>
            <a:noAutofit/>
          </a:bodyPr>
          <a:lstStyle/>
          <a:p>
            <a:pPr algn="ctr"/>
            <a:r>
              <a:rPr lang="en-US" sz="4000" dirty="0">
                <a:latin typeface="Times New Roman" panose="02020603050405020304" pitchFamily="18" charset="0"/>
                <a:cs typeface="Times New Roman" panose="02020603050405020304" pitchFamily="18" charset="0"/>
              </a:rPr>
              <a:t>4. Vayan y </a:t>
            </a:r>
            <a:r>
              <a:rPr lang="en-US" sz="4000" dirty="0" err="1">
                <a:latin typeface="Times New Roman" panose="02020603050405020304" pitchFamily="18" charset="0"/>
                <a:cs typeface="Times New Roman" panose="02020603050405020304" pitchFamily="18" charset="0"/>
              </a:rPr>
              <a:t>hagan</a:t>
            </a:r>
            <a:endParaRPr lang="es-MX" sz="4000" noProof="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C7A42BC-EB85-82ED-3D07-05FDB4B27D22}"/>
              </a:ext>
            </a:extLst>
          </p:cNvPr>
          <p:cNvSpPr>
            <a:spLocks noGrp="1"/>
          </p:cNvSpPr>
          <p:nvPr>
            <p:ph idx="1"/>
          </p:nvPr>
        </p:nvSpPr>
        <p:spPr>
          <a:xfrm>
            <a:off x="429768" y="1469985"/>
            <a:ext cx="11318536" cy="5104551"/>
          </a:xfrm>
        </p:spPr>
        <p:txBody>
          <a:bodyPr>
            <a:noAutofit/>
          </a:bodyPr>
          <a:lstStyle/>
          <a:p>
            <a:pPr marL="0" indent="0">
              <a:buNone/>
            </a:pPr>
            <a:r>
              <a:rPr lang="es-ES" sz="4000" b="1" dirty="0">
                <a:latin typeface="Times New Roman" panose="02020603050405020304" pitchFamily="18" charset="0"/>
                <a:cs typeface="Times New Roman" panose="02020603050405020304" pitchFamily="18" charset="0"/>
              </a:rPr>
              <a:t>La gracia nos envía a ser testigos y embajadores con el mandamiento “Vayan y hagan”. </a:t>
            </a:r>
            <a:r>
              <a:rPr lang="es-ES" sz="4000" dirty="0">
                <a:latin typeface="Times New Roman" panose="02020603050405020304" pitchFamily="18" charset="0"/>
                <a:cs typeface="Times New Roman" panose="02020603050405020304" pitchFamily="18" charset="0"/>
              </a:rPr>
              <a:t>Si Jesús es realmente la encarnación del Dios que se encuentra en una misión, y si somos llamados a seguir a este Jesús y a que nuestra vida sea un reflejo de Él, tendría mucho sentido que nuestra vida refleje esa misma misión de Dios.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40449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66F38-DF75-6105-900E-0D2B6003BEC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D5AD80-5F1D-8DF8-E6E6-01E51891BA33}"/>
              </a:ext>
            </a:extLst>
          </p:cNvPr>
          <p:cNvSpPr>
            <a:spLocks noGrp="1"/>
          </p:cNvSpPr>
          <p:nvPr>
            <p:ph idx="1"/>
          </p:nvPr>
        </p:nvSpPr>
        <p:spPr>
          <a:xfrm>
            <a:off x="436732" y="370528"/>
            <a:ext cx="11318536" cy="5224729"/>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La gracia que nos impulsó a escuchar la invitación, a aceptar el llamado y a entregar nuestra vida a la obra transformadora es la misma gracia que nos envía al mundo como conductos a través de los cuales esa gracia fluye hacia la vida de los demás. </a:t>
            </a:r>
            <a:r>
              <a:rPr lang="es-ES" sz="4000" b="1" dirty="0">
                <a:latin typeface="Times New Roman" panose="02020603050405020304" pitchFamily="18" charset="0"/>
                <a:cs typeface="Times New Roman" panose="02020603050405020304" pitchFamily="18" charset="0"/>
              </a:rPr>
              <a:t>Por medio de la gracia, debemos vivir una vida que honre a Cristo y que sea atractiva para los demás.</a:t>
            </a:r>
            <a:endParaRPr lang="es-MX" sz="4000" b="1"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17569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0EBD6A-FF18-D20C-2B92-0D55D42E6E2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20CB0F-B6E2-A3F8-E341-B759B1AA6803}"/>
              </a:ext>
            </a:extLst>
          </p:cNvPr>
          <p:cNvSpPr>
            <a:spLocks noGrp="1"/>
          </p:cNvSpPr>
          <p:nvPr>
            <p:ph idx="1"/>
          </p:nvPr>
        </p:nvSpPr>
        <p:spPr>
          <a:xfrm>
            <a:off x="436732" y="196357"/>
            <a:ext cx="11318536" cy="5943186"/>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A través de nuestra vida, nuestras acciones, nuestras actitudes, las palabras que decimos, las publicaciones en las redes sociales que escribimos, el amor que le extendemos al prójimo, nuestra búsqueda de justicia, la dignidad que extendemos, el perdón que ofrecemos, la paz que irradiamos, y la alegría que exhibimos, las personas pueden ser testigos lo atractivo de esta gracia.</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7941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3FCAC6-AD86-82D3-5874-6FFEFDE8A9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BB39EC-B385-6F15-4F79-A8FBECD625C2}"/>
              </a:ext>
            </a:extLst>
          </p:cNvPr>
          <p:cNvSpPr>
            <a:spLocks noGrp="1"/>
          </p:cNvSpPr>
          <p:nvPr>
            <p:ph type="title"/>
          </p:nvPr>
        </p:nvSpPr>
        <p:spPr>
          <a:xfrm>
            <a:off x="429768" y="283464"/>
            <a:ext cx="10652760" cy="1186521"/>
          </a:xfrm>
        </p:spPr>
        <p:txBody>
          <a:bodyPr>
            <a:noAutofit/>
          </a:bodyPr>
          <a:lstStyle/>
          <a:p>
            <a:pPr algn="ctr"/>
            <a:r>
              <a:rPr lang="es-MX" sz="4000" noProof="0" dirty="0">
                <a:latin typeface="Times New Roman" panose="02020603050405020304" pitchFamily="18" charset="0"/>
                <a:cs typeface="Times New Roman" panose="02020603050405020304" pitchFamily="18" charset="0"/>
              </a:rPr>
              <a:t>Interés del autor </a:t>
            </a:r>
          </a:p>
        </p:txBody>
      </p:sp>
      <p:sp>
        <p:nvSpPr>
          <p:cNvPr id="3" name="Content Placeholder 2">
            <a:extLst>
              <a:ext uri="{FF2B5EF4-FFF2-40B4-BE49-F238E27FC236}">
                <a16:creationId xmlns:a16="http://schemas.microsoft.com/office/drawing/2014/main" id="{FD5617FB-4F47-B98E-19C0-59FA87825D55}"/>
              </a:ext>
            </a:extLst>
          </p:cNvPr>
          <p:cNvSpPr>
            <a:spLocks noGrp="1"/>
          </p:cNvSpPr>
          <p:nvPr>
            <p:ph idx="1"/>
          </p:nvPr>
        </p:nvSpPr>
        <p:spPr>
          <a:xfrm>
            <a:off x="429768" y="1469985"/>
            <a:ext cx="11318536" cy="4791919"/>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Simplemente invita al lector a tomar el camino del discipulado “menos transitado”. </a:t>
            </a:r>
          </a:p>
          <a:p>
            <a:pPr marL="0" indent="0">
              <a:buNone/>
            </a:pPr>
            <a:r>
              <a:rPr lang="es-ES" sz="4000" dirty="0">
                <a:latin typeface="Times New Roman" panose="02020603050405020304" pitchFamily="18" charset="0"/>
                <a:cs typeface="Times New Roman" panose="02020603050405020304" pitchFamily="18" charset="0"/>
              </a:rPr>
              <a:t>Él nos invita a ver la totalidad de nuestra vida como el resultado de un </a:t>
            </a:r>
            <a:r>
              <a:rPr lang="es-ES" sz="4000" b="1" dirty="0">
                <a:latin typeface="Times New Roman" panose="02020603050405020304" pitchFamily="18" charset="0"/>
                <a:cs typeface="Times New Roman" panose="02020603050405020304" pitchFamily="18" charset="0"/>
              </a:rPr>
              <a:t>compromiso consciente y voluntario </a:t>
            </a:r>
            <a:r>
              <a:rPr lang="es-ES" sz="4000" dirty="0">
                <a:latin typeface="Times New Roman" panose="02020603050405020304" pitchFamily="18" charset="0"/>
                <a:cs typeface="Times New Roman" panose="02020603050405020304" pitchFamily="18" charset="0"/>
              </a:rPr>
              <a:t>de recorrer el camino de Jesús que nos lleva a través de muchas intersecciones de gracia.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530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28F4E-DFC1-449B-8F1A-60C7857F0DD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96355E-6336-27F3-0A39-2CBB39D724C3}"/>
              </a:ext>
            </a:extLst>
          </p:cNvPr>
          <p:cNvSpPr>
            <a:spLocks noGrp="1"/>
          </p:cNvSpPr>
          <p:nvPr>
            <p:ph idx="1"/>
          </p:nvPr>
        </p:nvSpPr>
        <p:spPr>
          <a:xfrm>
            <a:off x="436732" y="196357"/>
            <a:ext cx="11318536" cy="5943186"/>
          </a:xfrm>
        </p:spPr>
        <p:txBody>
          <a:bodyPr>
            <a:noAutofit/>
          </a:bodyPr>
          <a:lstStyle/>
          <a:p>
            <a:pPr marL="0" indent="0">
              <a:buNone/>
            </a:pPr>
            <a:r>
              <a:rPr lang="es-ES" sz="4000" b="1" dirty="0">
                <a:latin typeface="Times New Roman" panose="02020603050405020304" pitchFamily="18" charset="0"/>
                <a:cs typeface="Times New Roman" panose="02020603050405020304" pitchFamily="18" charset="0"/>
              </a:rPr>
              <a:t>La gracia escucha el mandamiento de “Ve y haz lo mismo” no tanto como una exigencia obligatoria de un tirano sino como el envío jubiloso de alguien que sabe que las buenas nuevas de su gracia son tan atractivas que tienen el poder de cambiar la vida de alguien.</a:t>
            </a:r>
            <a:endParaRPr lang="es-MX" sz="4000" b="1"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29578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9C366-0EA5-67E7-A6AC-D8CB25000C2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FE00F1-2095-45D9-F6A2-EB90B446C948}"/>
              </a:ext>
            </a:extLst>
          </p:cNvPr>
          <p:cNvSpPr>
            <a:spLocks noGrp="1"/>
          </p:cNvSpPr>
          <p:nvPr>
            <p:ph idx="1"/>
          </p:nvPr>
        </p:nvSpPr>
        <p:spPr>
          <a:xfrm>
            <a:off x="436732" y="631785"/>
            <a:ext cx="11318536" cy="4811072"/>
          </a:xfrm>
        </p:spPr>
        <p:txBody>
          <a:bodyPr>
            <a:noAutofit/>
          </a:bodyPr>
          <a:lstStyle/>
          <a:p>
            <a:r>
              <a:rPr lang="es-ES" sz="4000" dirty="0">
                <a:latin typeface="Times New Roman" panose="02020603050405020304" pitchFamily="18" charset="0"/>
                <a:cs typeface="Times New Roman" panose="02020603050405020304" pitchFamily="18" charset="0"/>
              </a:rPr>
              <a:t>¿A dónde lo podría estar enviando la gracia de Dios ahora mismo? </a:t>
            </a:r>
          </a:p>
          <a:p>
            <a:pPr marL="0" indent="0">
              <a:buNone/>
            </a:pPr>
            <a:r>
              <a:rPr lang="es-ES" sz="4000" dirty="0">
                <a:latin typeface="Times New Roman" panose="02020603050405020304" pitchFamily="18" charset="0"/>
                <a:cs typeface="Times New Roman" panose="02020603050405020304" pitchFamily="18" charset="0"/>
              </a:rPr>
              <a:t>• ¿Para quién podría ser un embajador de la gracia de las buenas nuevas de Dios? </a:t>
            </a:r>
          </a:p>
          <a:p>
            <a:pPr marL="0" indent="0">
              <a:buNone/>
            </a:pPr>
            <a:r>
              <a:rPr lang="es-ES" sz="4000" dirty="0">
                <a:latin typeface="Times New Roman" panose="02020603050405020304" pitchFamily="18" charset="0"/>
                <a:cs typeface="Times New Roman" panose="02020603050405020304" pitchFamily="18" charset="0"/>
              </a:rPr>
              <a:t>• Escriba sus nombres y comience a orar por ellos esta semana.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15266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F0015-7D29-05EB-C300-9F108EB7D6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13C1E5-9C26-FED9-215E-A511808501A7}"/>
              </a:ext>
            </a:extLst>
          </p:cNvPr>
          <p:cNvSpPr>
            <a:spLocks noGrp="1"/>
          </p:cNvSpPr>
          <p:nvPr>
            <p:ph type="title"/>
          </p:nvPr>
        </p:nvSpPr>
        <p:spPr>
          <a:xfrm>
            <a:off x="429768" y="283464"/>
            <a:ext cx="10652760" cy="815993"/>
          </a:xfrm>
        </p:spPr>
        <p:txBody>
          <a:bodyPr>
            <a:noAutofit/>
          </a:bodyPr>
          <a:lstStyle/>
          <a:p>
            <a:pPr algn="ctr"/>
            <a:r>
              <a:rPr lang="en-US" sz="4000" noProof="0" dirty="0">
                <a:latin typeface="Times New Roman" panose="02020603050405020304" pitchFamily="18" charset="0"/>
                <a:cs typeface="Times New Roman" panose="02020603050405020304" pitchFamily="18" charset="0"/>
              </a:rPr>
              <a:t>Conclusion</a:t>
            </a:r>
            <a:endParaRPr lang="es-MX" sz="4000" noProof="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15C26B5-5FD8-49E9-CE1F-50FE90A7D0E8}"/>
              </a:ext>
            </a:extLst>
          </p:cNvPr>
          <p:cNvSpPr>
            <a:spLocks noGrp="1"/>
          </p:cNvSpPr>
          <p:nvPr>
            <p:ph idx="1"/>
          </p:nvPr>
        </p:nvSpPr>
        <p:spPr>
          <a:xfrm>
            <a:off x="429768" y="1469986"/>
            <a:ext cx="11318536" cy="2546844"/>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Pídale a cada persona que comparta una expectativa que desearía experimentar a lo largo del sendero en la gracia. Cierre el tiempo con una oración en grupo.</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6918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1A287A-E110-4DAC-1053-64957E5920D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72AE67-5ABD-AFBC-AB3E-0B7FE90CFA5E}"/>
              </a:ext>
            </a:extLst>
          </p:cNvPr>
          <p:cNvSpPr>
            <a:spLocks noGrp="1"/>
          </p:cNvSpPr>
          <p:nvPr>
            <p:ph idx="1"/>
          </p:nvPr>
        </p:nvSpPr>
        <p:spPr>
          <a:xfrm>
            <a:off x="436732" y="729206"/>
            <a:ext cx="11318536" cy="4791919"/>
          </a:xfrm>
        </p:spPr>
        <p:txBody>
          <a:bodyPr>
            <a:noAutofit/>
          </a:bodyPr>
          <a:lstStyle/>
          <a:p>
            <a:pPr marL="0" indent="0">
              <a:buNone/>
            </a:pPr>
            <a:r>
              <a:rPr lang="es-ES" sz="4000" b="1" dirty="0"/>
              <a:t>El sendero en la gracia es radicalmente transformador </a:t>
            </a:r>
            <a:r>
              <a:rPr lang="es-ES" sz="4000" dirty="0"/>
              <a:t>ya que está marcado por un impacto inmediato, donde lo que hemos sido es superado por el poder transformador de la gracia de Dios, moldeándonos para llegar a ser lo que fuimos creados a ser.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0923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C45B34-E814-587F-BA09-35D50489571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B27DE9-41A3-57BD-FB75-F21235B0BBDD}"/>
              </a:ext>
            </a:extLst>
          </p:cNvPr>
          <p:cNvSpPr>
            <a:spLocks noGrp="1"/>
          </p:cNvSpPr>
          <p:nvPr>
            <p:ph idx="1"/>
          </p:nvPr>
        </p:nvSpPr>
        <p:spPr>
          <a:xfrm>
            <a:off x="429768" y="173620"/>
            <a:ext cx="11318536" cy="6528121"/>
          </a:xfrm>
        </p:spPr>
        <p:txBody>
          <a:bodyPr>
            <a:noAutofit/>
          </a:bodyPr>
          <a:lstStyle/>
          <a:p>
            <a:pPr marL="0" indent="0">
              <a:buNone/>
            </a:pPr>
            <a:r>
              <a:rPr lang="es-ES" sz="4000" dirty="0"/>
              <a:t>Lo que descubrimos en este “camino menos transitado” es que, en cada momento, </a:t>
            </a:r>
            <a:r>
              <a:rPr lang="es-ES" sz="4000" b="1" dirty="0"/>
              <a:t>renunciamos a nuestras reservas</a:t>
            </a:r>
            <a:r>
              <a:rPr lang="es-ES" sz="4000" dirty="0"/>
              <a:t>, superamos nuestras dudas, abandonamos los ídolos y las lealtades que con demasiada frecuencia impiden el señorío de Jesús y nos desenredamos del pecado que tan fácilmente nos ata; experimentar el impacto de haber escogido este camino.</a:t>
            </a:r>
            <a:r>
              <a:rPr lang="es-ES" sz="4000" dirty="0">
                <a:latin typeface="Times New Roman" panose="02020603050405020304" pitchFamily="18" charset="0"/>
                <a:cs typeface="Times New Roman" panose="02020603050405020304" pitchFamily="18" charset="0"/>
              </a:rPr>
              <a:t>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3766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3CAEC-0B45-8A5B-EDC5-4A93F4DB486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8AA6B3-2BA2-E5D8-D0DC-432DC9C7E801}"/>
              </a:ext>
            </a:extLst>
          </p:cNvPr>
          <p:cNvSpPr>
            <a:spLocks noGrp="1"/>
          </p:cNvSpPr>
          <p:nvPr>
            <p:ph idx="1"/>
          </p:nvPr>
        </p:nvSpPr>
        <p:spPr>
          <a:xfrm>
            <a:off x="436732" y="844952"/>
            <a:ext cx="11318536" cy="4791919"/>
          </a:xfrm>
        </p:spPr>
        <p:txBody>
          <a:bodyPr>
            <a:noAutofit/>
          </a:bodyPr>
          <a:lstStyle/>
          <a:p>
            <a:pPr marL="0" indent="0">
              <a:buNone/>
            </a:pPr>
            <a:r>
              <a:rPr lang="es-ES" sz="4000" b="1" dirty="0"/>
              <a:t>Descubrimos la vida plena y abundante que Dios quiso para toda la humanidad</a:t>
            </a:r>
            <a:r>
              <a:rPr lang="es-ES" sz="4000" dirty="0"/>
              <a:t>. Esto sucede ahora, en el presente, no necesitamos esperar hasta llegar a un destino lejano para experimentar el impacto de haber escogido este camino.</a:t>
            </a:r>
            <a:r>
              <a:rPr lang="es-ES" sz="4000" dirty="0">
                <a:latin typeface="Times New Roman" panose="02020603050405020304" pitchFamily="18" charset="0"/>
                <a:cs typeface="Times New Roman" panose="02020603050405020304" pitchFamily="18" charset="0"/>
              </a:rPr>
              <a:t>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3662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F19CD-F8AE-6039-3E2C-0C0C6410380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16EB22-E377-0130-1197-953F3A8FB3B0}"/>
              </a:ext>
            </a:extLst>
          </p:cNvPr>
          <p:cNvSpPr>
            <a:spLocks noGrp="1"/>
          </p:cNvSpPr>
          <p:nvPr>
            <p:ph idx="1"/>
          </p:nvPr>
        </p:nvSpPr>
        <p:spPr>
          <a:xfrm>
            <a:off x="436732" y="294328"/>
            <a:ext cx="11318536" cy="5388015"/>
          </a:xfrm>
        </p:spPr>
        <p:txBody>
          <a:bodyPr>
            <a:noAutofit/>
          </a:bodyPr>
          <a:lstStyle/>
          <a:p>
            <a:pPr marL="0" indent="0">
              <a:buNone/>
            </a:pPr>
            <a:r>
              <a:rPr lang="es-ES" sz="4000" b="1" dirty="0"/>
              <a:t>El cristianismo se trata de seguir a Jesús </a:t>
            </a:r>
            <a:r>
              <a:rPr lang="es-ES" sz="4000" dirty="0"/>
              <a:t>y en muchos sentidos es así de simple. Sin embargo, eso no significa que siempre sea fácil. Pero en su esencia, el cristianismo tiene que ver con que emprendamos un viaje de discipulado que dura toda la vida y de acercarnos personalmente a Jesús.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9296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287C04-CD71-3C72-B958-32623B44C3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C256B9-E7BD-308D-1CFC-F2C327770A94}"/>
              </a:ext>
            </a:extLst>
          </p:cNvPr>
          <p:cNvSpPr>
            <a:spLocks noGrp="1"/>
          </p:cNvSpPr>
          <p:nvPr>
            <p:ph type="title"/>
          </p:nvPr>
        </p:nvSpPr>
        <p:spPr>
          <a:xfrm>
            <a:off x="429768" y="283465"/>
            <a:ext cx="10652760" cy="630936"/>
          </a:xfrm>
        </p:spPr>
        <p:txBody>
          <a:bodyPr>
            <a:noAutofit/>
          </a:bodyPr>
          <a:lstStyle/>
          <a:p>
            <a:pPr algn="ctr"/>
            <a:r>
              <a:rPr lang="es-MX" sz="4000" dirty="0">
                <a:latin typeface="Times New Roman" panose="02020603050405020304" pitchFamily="18" charset="0"/>
                <a:cs typeface="Times New Roman" panose="02020603050405020304" pitchFamily="18" charset="0"/>
              </a:rPr>
              <a:t>Preguntas para la clase</a:t>
            </a:r>
            <a:r>
              <a:rPr lang="es-MX" sz="4000" noProof="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E4C2BA28-7667-9398-1B36-1382AA7F26F9}"/>
              </a:ext>
            </a:extLst>
          </p:cNvPr>
          <p:cNvSpPr>
            <a:spLocks noGrp="1"/>
          </p:cNvSpPr>
          <p:nvPr>
            <p:ph idx="1"/>
          </p:nvPr>
        </p:nvSpPr>
        <p:spPr>
          <a:xfrm>
            <a:off x="429768" y="1469985"/>
            <a:ext cx="11318536" cy="4791919"/>
          </a:xfrm>
        </p:spPr>
        <p:txBody>
          <a:bodyPr>
            <a:noAutofit/>
          </a:bodyPr>
          <a:lstStyle/>
          <a:p>
            <a:r>
              <a:rPr lang="es-ES" sz="4000" dirty="0">
                <a:latin typeface="Times New Roman" panose="02020603050405020304" pitchFamily="18" charset="0"/>
                <a:cs typeface="Times New Roman" panose="02020603050405020304" pitchFamily="18" charset="0"/>
              </a:rPr>
              <a:t>¿Cuáles han sido algunos de los desafíos que ha experimentado en su caminar en el discipulado hasta ahora? </a:t>
            </a:r>
          </a:p>
          <a:p>
            <a:pPr marL="0" indent="0">
              <a:buNone/>
            </a:pPr>
            <a:endParaRPr lang="es-ES" sz="4000" dirty="0">
              <a:latin typeface="Times New Roman" panose="02020603050405020304" pitchFamily="18" charset="0"/>
              <a:cs typeface="Times New Roman" panose="02020603050405020304" pitchFamily="18" charset="0"/>
            </a:endParaRPr>
          </a:p>
          <a:p>
            <a:r>
              <a:rPr lang="es-ES" sz="4000" dirty="0">
                <a:latin typeface="Times New Roman" panose="02020603050405020304" pitchFamily="18" charset="0"/>
                <a:cs typeface="Times New Roman" panose="02020603050405020304" pitchFamily="18" charset="0"/>
              </a:rPr>
              <a:t> Si está explorando el cristianismo por primera vez, ¿qué desafíos anticipa que podría llegar a enfrentar?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3510402"/>
      </p:ext>
    </p:extLst>
  </p:cSld>
  <p:clrMapOvr>
    <a:masterClrMapping/>
  </p:clrMapOvr>
</p:sld>
</file>

<file path=ppt/theme/theme1.xml><?xml version="1.0" encoding="utf-8"?>
<a:theme xmlns:a="http://schemas.openxmlformats.org/drawingml/2006/main" name="Dune">
  <a:themeElements>
    <a:clrScheme name="Dune">
      <a:dk1>
        <a:srgbClr val="131313"/>
      </a:dk1>
      <a:lt1>
        <a:sysClr val="window" lastClr="FFFFFF"/>
      </a:lt1>
      <a:dk2>
        <a:srgbClr val="203430"/>
      </a:dk2>
      <a:lt2>
        <a:srgbClr val="F0EDE6"/>
      </a:lt2>
      <a:accent1>
        <a:srgbClr val="A57361"/>
      </a:accent1>
      <a:accent2>
        <a:srgbClr val="CD9979"/>
      </a:accent2>
      <a:accent3>
        <a:srgbClr val="4E6C67"/>
      </a:accent3>
      <a:accent4>
        <a:srgbClr val="BA958C"/>
      </a:accent4>
      <a:accent5>
        <a:srgbClr val="A08C60"/>
      </a:accent5>
      <a:accent6>
        <a:srgbClr val="956969"/>
      </a:accent6>
      <a:hlink>
        <a:srgbClr val="B0685E"/>
      </a:hlink>
      <a:folHlink>
        <a:srgbClr val="5E827E"/>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une" id="{826328CA-5F67-4711-B85D-145ABD90F0C2}" vid="{19057A55-7D5A-4630-9E53-CA5ED6447771}"/>
    </a:ext>
  </a:extLst>
</a:theme>
</file>

<file path=docProps/app.xml><?xml version="1.0" encoding="utf-8"?>
<Properties xmlns="http://schemas.openxmlformats.org/officeDocument/2006/extended-properties" xmlns:vt="http://schemas.openxmlformats.org/officeDocument/2006/docPropsVTypes">
  <TotalTime>172</TotalTime>
  <Words>2343</Words>
  <Application>Microsoft Office PowerPoint</Application>
  <PresentationFormat>Widescreen</PresentationFormat>
  <Paragraphs>74</Paragraphs>
  <Slides>42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42</vt:i4>
      </vt:variant>
    </vt:vector>
  </HeadingPairs>
  <TitlesOfParts>
    <vt:vector size="46" baseType="lpstr">
      <vt:lpstr>Arial</vt:lpstr>
      <vt:lpstr>Neue Haas Grotesk Text Pro</vt:lpstr>
      <vt:lpstr>Times New Roman</vt:lpstr>
      <vt:lpstr>Dune</vt:lpstr>
      <vt:lpstr>JORNADA EN LA GRACIA</vt:lpstr>
      <vt:lpstr>INTRODUCCION</vt:lpstr>
      <vt:lpstr>Cita de Robert Frost en su libro: The Road less traveled (El camino menos transitado)</vt:lpstr>
      <vt:lpstr>Interés del autor </vt:lpstr>
      <vt:lpstr>PowerPoint Presentation</vt:lpstr>
      <vt:lpstr>PowerPoint Presentation</vt:lpstr>
      <vt:lpstr>PowerPoint Presentation</vt:lpstr>
      <vt:lpstr>PowerPoint Presentation</vt:lpstr>
      <vt:lpstr>Preguntas para la clase </vt:lpstr>
      <vt:lpstr>Leamos Juan 1:35–42. </vt:lpstr>
      <vt:lpstr>PowerPoint Presentation</vt:lpstr>
      <vt:lpstr>PowerPoint Presentation</vt:lpstr>
      <vt:lpstr>PowerPoint Presentation</vt:lpstr>
      <vt:lpstr>I </vt:lpstr>
      <vt:lpstr>PowerPoint Presentation</vt:lpstr>
      <vt:lpstr>PowerPoint Presentation</vt:lpstr>
      <vt:lpstr>La gracia nos llama a seguir a Jesús  </vt:lpstr>
      <vt:lpstr>PowerPoint Presentation</vt:lpstr>
      <vt:lpstr>Jesús fue la encarnación de Dios en misión </vt:lpstr>
      <vt:lpstr>PowerPoint Presentation</vt:lpstr>
      <vt:lpstr>PowerPoint Presentation</vt:lpstr>
      <vt:lpstr> 1. Vengan y vean  </vt:lpstr>
      <vt:lpstr>PowerPoint Presentation</vt:lpstr>
      <vt:lpstr>PowerPoint Presentation</vt:lpstr>
      <vt:lpstr>PowerPoint Presentation</vt:lpstr>
      <vt:lpstr>Tiempo para que la clase comparta </vt:lpstr>
      <vt:lpstr>2. Sigame </vt:lpstr>
      <vt:lpstr>PowerPoint Presentation</vt:lpstr>
      <vt:lpstr>PowerPoint Presentation</vt:lpstr>
      <vt:lpstr>PowerPoint Presentation</vt:lpstr>
      <vt:lpstr>Dietrich Bonhoeffer </vt:lpstr>
      <vt:lpstr>Tiempo para que la clase comparta  </vt:lpstr>
      <vt:lpstr>3. Serás</vt:lpstr>
      <vt:lpstr>PowerPoint Presentation</vt:lpstr>
      <vt:lpstr>PowerPoint Presentation</vt:lpstr>
      <vt:lpstr>Tiempo para que la clase comparta</vt:lpstr>
      <vt:lpstr>4. Vayan y hagan</vt:lpstr>
      <vt:lpstr>PowerPoint Presentation</vt:lpstr>
      <vt:lpstr>PowerPoint Presentation</vt:lpstr>
      <vt:lpstr>PowerPoint Presentation</vt:lpstr>
      <vt:lpstr>PowerPoint Presentation</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Deida</dc:creator>
  <cp:lastModifiedBy>Daniel Deida</cp:lastModifiedBy>
  <cp:revision>1</cp:revision>
  <dcterms:created xsi:type="dcterms:W3CDTF">2025-08-07T18:13:19Z</dcterms:created>
  <dcterms:modified xsi:type="dcterms:W3CDTF">2025-08-14T18:39:49Z</dcterms:modified>
</cp:coreProperties>
</file>