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71" r:id="rId2"/>
    <p:sldId id="292" r:id="rId3"/>
    <p:sldId id="270" r:id="rId4"/>
    <p:sldId id="282" r:id="rId5"/>
    <p:sldId id="293" r:id="rId6"/>
    <p:sldId id="280" r:id="rId7"/>
    <p:sldId id="294" r:id="rId8"/>
    <p:sldId id="281" r:id="rId9"/>
    <p:sldId id="295" r:id="rId10"/>
    <p:sldId id="283" r:id="rId11"/>
    <p:sldId id="296" r:id="rId12"/>
    <p:sldId id="284" r:id="rId13"/>
    <p:sldId id="297" r:id="rId14"/>
    <p:sldId id="285" r:id="rId15"/>
    <p:sldId id="298" r:id="rId16"/>
    <p:sldId id="286" r:id="rId17"/>
    <p:sldId id="299" r:id="rId18"/>
    <p:sldId id="287" r:id="rId19"/>
    <p:sldId id="300" r:id="rId20"/>
    <p:sldId id="290" r:id="rId21"/>
    <p:sldId id="301" r:id="rId22"/>
    <p:sldId id="288" r:id="rId23"/>
    <p:sldId id="302" r:id="rId24"/>
    <p:sldId id="289" r:id="rId25"/>
    <p:sldId id="303" r:id="rId26"/>
    <p:sldId id="304" r:id="rId27"/>
    <p:sldId id="305" r:id="rId28"/>
    <p:sldId id="306" r:id="rId29"/>
    <p:sldId id="307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66BA15-C9E7-4595-87C2-88D5BC769473}" v="158" dt="2025-06-06T00:50:24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Deida" userId="61cd4d5c59c1c102" providerId="LiveId" clId="{2666BA15-C9E7-4595-87C2-88D5BC769473}"/>
    <pc:docChg chg="undo custSel addSld delSld modSld sldOrd">
      <pc:chgData name="Daniel Deida" userId="61cd4d5c59c1c102" providerId="LiveId" clId="{2666BA15-C9E7-4595-87C2-88D5BC769473}" dt="2025-06-06T00:50:24.672" v="1658" actId="122"/>
      <pc:docMkLst>
        <pc:docMk/>
      </pc:docMkLst>
      <pc:sldChg chg="modSp mod">
        <pc:chgData name="Daniel Deida" userId="61cd4d5c59c1c102" providerId="LiveId" clId="{2666BA15-C9E7-4595-87C2-88D5BC769473}" dt="2025-06-06T00:23:27.828" v="83" actId="1076"/>
        <pc:sldMkLst>
          <pc:docMk/>
          <pc:sldMk cId="632986682" sldId="270"/>
        </pc:sldMkLst>
        <pc:spChg chg="mod">
          <ac:chgData name="Daniel Deida" userId="61cd4d5c59c1c102" providerId="LiveId" clId="{2666BA15-C9E7-4595-87C2-88D5BC769473}" dt="2025-06-06T00:23:08.277" v="30" actId="20577"/>
          <ac:spMkLst>
            <pc:docMk/>
            <pc:sldMk cId="632986682" sldId="270"/>
            <ac:spMk id="2" creationId="{D7F802FC-D2E2-42B5-B5AB-390E6136C69A}"/>
          </ac:spMkLst>
        </pc:spChg>
        <pc:spChg chg="mod">
          <ac:chgData name="Daniel Deida" userId="61cd4d5c59c1c102" providerId="LiveId" clId="{2666BA15-C9E7-4595-87C2-88D5BC769473}" dt="2025-06-06T00:23:27.828" v="83" actId="1076"/>
          <ac:spMkLst>
            <pc:docMk/>
            <pc:sldMk cId="632986682" sldId="270"/>
            <ac:spMk id="4" creationId="{27D09F20-EFF9-4AE6-9E6C-CCD161A26354}"/>
          </ac:spMkLst>
        </pc:spChg>
      </pc:sldChg>
      <pc:sldChg chg="modSp add del mod ord">
        <pc:chgData name="Daniel Deida" userId="61cd4d5c59c1c102" providerId="LiveId" clId="{2666BA15-C9E7-4595-87C2-88D5BC769473}" dt="2025-06-06T00:50:24.672" v="1658" actId="122"/>
        <pc:sldMkLst>
          <pc:docMk/>
          <pc:sldMk cId="2866576991" sldId="271"/>
        </pc:sldMkLst>
        <pc:spChg chg="mod">
          <ac:chgData name="Daniel Deida" userId="61cd4d5c59c1c102" providerId="LiveId" clId="{2666BA15-C9E7-4595-87C2-88D5BC769473}" dt="2025-06-06T00:50:10.374" v="1657" actId="20577"/>
          <ac:spMkLst>
            <pc:docMk/>
            <pc:sldMk cId="2866576991" sldId="271"/>
            <ac:spMk id="2" creationId="{A02A82D7-FC5A-4906-AE40-F2D36D759AED}"/>
          </ac:spMkLst>
        </pc:spChg>
        <pc:graphicFrameChg chg="mod">
          <ac:chgData name="Daniel Deida" userId="61cd4d5c59c1c102" providerId="LiveId" clId="{2666BA15-C9E7-4595-87C2-88D5BC769473}" dt="2025-06-06T00:50:24.672" v="1658" actId="122"/>
          <ac:graphicFrameMkLst>
            <pc:docMk/>
            <pc:sldMk cId="2866576991" sldId="271"/>
            <ac:graphicFrameMk id="5" creationId="{6C0401AE-8F8A-416C-8CD0-49E9553C189F}"/>
          </ac:graphicFrameMkLst>
        </pc:graphicFrameChg>
      </pc:sldChg>
      <pc:sldChg chg="modSp mod">
        <pc:chgData name="Daniel Deida" userId="61cd4d5c59c1c102" providerId="LiveId" clId="{2666BA15-C9E7-4595-87C2-88D5BC769473}" dt="2025-06-06T00:27:46.864" v="353" actId="20577"/>
        <pc:sldMkLst>
          <pc:docMk/>
          <pc:sldMk cId="1120149167" sldId="280"/>
        </pc:sldMkLst>
        <pc:spChg chg="mod">
          <ac:chgData name="Daniel Deida" userId="61cd4d5c59c1c102" providerId="LiveId" clId="{2666BA15-C9E7-4595-87C2-88D5BC769473}" dt="2025-06-06T00:27:20.811" v="307" actId="20577"/>
          <ac:spMkLst>
            <pc:docMk/>
            <pc:sldMk cId="1120149167" sldId="280"/>
            <ac:spMk id="2" creationId="{890D866F-A429-FB1A-722D-8EACD821D2EA}"/>
          </ac:spMkLst>
        </pc:spChg>
        <pc:spChg chg="mod">
          <ac:chgData name="Daniel Deida" userId="61cd4d5c59c1c102" providerId="LiveId" clId="{2666BA15-C9E7-4595-87C2-88D5BC769473}" dt="2025-06-06T00:27:46.864" v="353" actId="20577"/>
          <ac:spMkLst>
            <pc:docMk/>
            <pc:sldMk cId="1120149167" sldId="280"/>
            <ac:spMk id="3" creationId="{BE602E1D-B349-7CD8-6B9C-B78B6A07342C}"/>
          </ac:spMkLst>
        </pc:spChg>
      </pc:sldChg>
      <pc:sldChg chg="modSp mod">
        <pc:chgData name="Daniel Deida" userId="61cd4d5c59c1c102" providerId="LiveId" clId="{2666BA15-C9E7-4595-87C2-88D5BC769473}" dt="2025-06-06T00:29:07.452" v="487" actId="20577"/>
        <pc:sldMkLst>
          <pc:docMk/>
          <pc:sldMk cId="3713166180" sldId="281"/>
        </pc:sldMkLst>
        <pc:spChg chg="mod">
          <ac:chgData name="Daniel Deida" userId="61cd4d5c59c1c102" providerId="LiveId" clId="{2666BA15-C9E7-4595-87C2-88D5BC769473}" dt="2025-06-06T00:28:28.563" v="416" actId="20577"/>
          <ac:spMkLst>
            <pc:docMk/>
            <pc:sldMk cId="3713166180" sldId="281"/>
            <ac:spMk id="2" creationId="{30B7D307-75BE-8B1B-1123-A5A7FA952735}"/>
          </ac:spMkLst>
        </pc:spChg>
        <pc:spChg chg="mod">
          <ac:chgData name="Daniel Deida" userId="61cd4d5c59c1c102" providerId="LiveId" clId="{2666BA15-C9E7-4595-87C2-88D5BC769473}" dt="2025-06-06T00:29:07.452" v="487" actId="20577"/>
          <ac:spMkLst>
            <pc:docMk/>
            <pc:sldMk cId="3713166180" sldId="281"/>
            <ac:spMk id="7" creationId="{394DD2E1-519C-0364-E485-77A66A2A191C}"/>
          </ac:spMkLst>
        </pc:spChg>
      </pc:sldChg>
      <pc:sldChg chg="modSp mod">
        <pc:chgData name="Daniel Deida" userId="61cd4d5c59c1c102" providerId="LiveId" clId="{2666BA15-C9E7-4595-87C2-88D5BC769473}" dt="2025-06-06T00:25:01.874" v="179" actId="20577"/>
        <pc:sldMkLst>
          <pc:docMk/>
          <pc:sldMk cId="693518038" sldId="282"/>
        </pc:sldMkLst>
        <pc:spChg chg="mod">
          <ac:chgData name="Daniel Deida" userId="61cd4d5c59c1c102" providerId="LiveId" clId="{2666BA15-C9E7-4595-87C2-88D5BC769473}" dt="2025-06-06T00:23:59.714" v="109" actId="20577"/>
          <ac:spMkLst>
            <pc:docMk/>
            <pc:sldMk cId="693518038" sldId="282"/>
            <ac:spMk id="2" creationId="{B8482C53-0249-53F3-70DB-D6FBEA8C5FB0}"/>
          </ac:spMkLst>
        </pc:spChg>
        <pc:spChg chg="mod">
          <ac:chgData name="Daniel Deida" userId="61cd4d5c59c1c102" providerId="LiveId" clId="{2666BA15-C9E7-4595-87C2-88D5BC769473}" dt="2025-06-06T00:25:01.874" v="179" actId="20577"/>
          <ac:spMkLst>
            <pc:docMk/>
            <pc:sldMk cId="693518038" sldId="282"/>
            <ac:spMk id="3" creationId="{0F258244-E5F3-3778-EA34-81C0399B5D9C}"/>
          </ac:spMkLst>
        </pc:spChg>
      </pc:sldChg>
      <pc:sldChg chg="modSp mod">
        <pc:chgData name="Daniel Deida" userId="61cd4d5c59c1c102" providerId="LiveId" clId="{2666BA15-C9E7-4595-87C2-88D5BC769473}" dt="2025-06-06T00:30:03.592" v="590" actId="20577"/>
        <pc:sldMkLst>
          <pc:docMk/>
          <pc:sldMk cId="1712015943" sldId="283"/>
        </pc:sldMkLst>
        <pc:spChg chg="mod">
          <ac:chgData name="Daniel Deida" userId="61cd4d5c59c1c102" providerId="LiveId" clId="{2666BA15-C9E7-4595-87C2-88D5BC769473}" dt="2025-06-06T00:29:44.191" v="549" actId="20577"/>
          <ac:spMkLst>
            <pc:docMk/>
            <pc:sldMk cId="1712015943" sldId="283"/>
            <ac:spMk id="2" creationId="{2B5C53E1-DABE-14C4-A28C-9FF42C9EE1BE}"/>
          </ac:spMkLst>
        </pc:spChg>
        <pc:spChg chg="mod">
          <ac:chgData name="Daniel Deida" userId="61cd4d5c59c1c102" providerId="LiveId" clId="{2666BA15-C9E7-4595-87C2-88D5BC769473}" dt="2025-06-06T00:30:03.592" v="590" actId="20577"/>
          <ac:spMkLst>
            <pc:docMk/>
            <pc:sldMk cId="1712015943" sldId="283"/>
            <ac:spMk id="7" creationId="{16B463C4-6D39-F2DD-B8DC-615B83099613}"/>
          </ac:spMkLst>
        </pc:spChg>
      </pc:sldChg>
      <pc:sldChg chg="modSp mod">
        <pc:chgData name="Daniel Deida" userId="61cd4d5c59c1c102" providerId="LiveId" clId="{2666BA15-C9E7-4595-87C2-88D5BC769473}" dt="2025-06-06T00:31:42.764" v="721" actId="20577"/>
        <pc:sldMkLst>
          <pc:docMk/>
          <pc:sldMk cId="3909243142" sldId="284"/>
        </pc:sldMkLst>
        <pc:spChg chg="mod">
          <ac:chgData name="Daniel Deida" userId="61cd4d5c59c1c102" providerId="LiveId" clId="{2666BA15-C9E7-4595-87C2-88D5BC769473}" dt="2025-06-06T00:30:34.292" v="639" actId="20577"/>
          <ac:spMkLst>
            <pc:docMk/>
            <pc:sldMk cId="3909243142" sldId="284"/>
            <ac:spMk id="2" creationId="{E0D64B3C-5819-59B3-C94B-A91CCB79FCA0}"/>
          </ac:spMkLst>
        </pc:spChg>
        <pc:spChg chg="mod">
          <ac:chgData name="Daniel Deida" userId="61cd4d5c59c1c102" providerId="LiveId" clId="{2666BA15-C9E7-4595-87C2-88D5BC769473}" dt="2025-06-06T00:31:42.764" v="721" actId="20577"/>
          <ac:spMkLst>
            <pc:docMk/>
            <pc:sldMk cId="3909243142" sldId="284"/>
            <ac:spMk id="7" creationId="{01D0ECBD-892D-9803-B825-9E91EB2546D3}"/>
          </ac:spMkLst>
        </pc:spChg>
      </pc:sldChg>
      <pc:sldChg chg="modSp mod">
        <pc:chgData name="Daniel Deida" userId="61cd4d5c59c1c102" providerId="LiveId" clId="{2666BA15-C9E7-4595-87C2-88D5BC769473}" dt="2025-06-06T00:35:48.450" v="874" actId="20577"/>
        <pc:sldMkLst>
          <pc:docMk/>
          <pc:sldMk cId="1251060566" sldId="285"/>
        </pc:sldMkLst>
        <pc:spChg chg="mod">
          <ac:chgData name="Daniel Deida" userId="61cd4d5c59c1c102" providerId="LiveId" clId="{2666BA15-C9E7-4595-87C2-88D5BC769473}" dt="2025-06-06T00:35:34.633" v="841" actId="20577"/>
          <ac:spMkLst>
            <pc:docMk/>
            <pc:sldMk cId="1251060566" sldId="285"/>
            <ac:spMk id="2" creationId="{56A0BAF2-6ED0-9E7D-6A52-B454027F2A50}"/>
          </ac:spMkLst>
        </pc:spChg>
        <pc:spChg chg="mod">
          <ac:chgData name="Daniel Deida" userId="61cd4d5c59c1c102" providerId="LiveId" clId="{2666BA15-C9E7-4595-87C2-88D5BC769473}" dt="2025-06-06T00:35:48.450" v="874" actId="20577"/>
          <ac:spMkLst>
            <pc:docMk/>
            <pc:sldMk cId="1251060566" sldId="285"/>
            <ac:spMk id="7" creationId="{5FEC3196-10BE-CF8B-B0BC-88FF95A25461}"/>
          </ac:spMkLst>
        </pc:spChg>
      </pc:sldChg>
      <pc:sldChg chg="modSp mod">
        <pc:chgData name="Daniel Deida" userId="61cd4d5c59c1c102" providerId="LiveId" clId="{2666BA15-C9E7-4595-87C2-88D5BC769473}" dt="2025-06-06T00:36:50.170" v="942" actId="20577"/>
        <pc:sldMkLst>
          <pc:docMk/>
          <pc:sldMk cId="3913808223" sldId="286"/>
        </pc:sldMkLst>
        <pc:spChg chg="mod">
          <ac:chgData name="Daniel Deida" userId="61cd4d5c59c1c102" providerId="LiveId" clId="{2666BA15-C9E7-4595-87C2-88D5BC769473}" dt="2025-06-06T00:36:16.489" v="881" actId="20577"/>
          <ac:spMkLst>
            <pc:docMk/>
            <pc:sldMk cId="3913808223" sldId="286"/>
            <ac:spMk id="2" creationId="{2E6FB7CA-DA81-6000-D527-659B33ACF556}"/>
          </ac:spMkLst>
        </pc:spChg>
        <pc:spChg chg="mod">
          <ac:chgData name="Daniel Deida" userId="61cd4d5c59c1c102" providerId="LiveId" clId="{2666BA15-C9E7-4595-87C2-88D5BC769473}" dt="2025-06-06T00:36:50.170" v="942" actId="20577"/>
          <ac:spMkLst>
            <pc:docMk/>
            <pc:sldMk cId="3913808223" sldId="286"/>
            <ac:spMk id="8" creationId="{482DDB87-ED27-BBC5-BCA9-1F5AD5709953}"/>
          </ac:spMkLst>
        </pc:spChg>
      </pc:sldChg>
      <pc:sldChg chg="modSp mod">
        <pc:chgData name="Daniel Deida" userId="61cd4d5c59c1c102" providerId="LiveId" clId="{2666BA15-C9E7-4595-87C2-88D5BC769473}" dt="2025-06-06T00:38:36.890" v="1036" actId="20577"/>
        <pc:sldMkLst>
          <pc:docMk/>
          <pc:sldMk cId="470696667" sldId="287"/>
        </pc:sldMkLst>
        <pc:spChg chg="mod">
          <ac:chgData name="Daniel Deida" userId="61cd4d5c59c1c102" providerId="LiveId" clId="{2666BA15-C9E7-4595-87C2-88D5BC769473}" dt="2025-06-06T00:38:14.520" v="969" actId="20577"/>
          <ac:spMkLst>
            <pc:docMk/>
            <pc:sldMk cId="470696667" sldId="287"/>
            <ac:spMk id="2" creationId="{D5E10C02-32BC-80C2-43F4-ACBFD0CBC5F0}"/>
          </ac:spMkLst>
        </pc:spChg>
        <pc:spChg chg="mod">
          <ac:chgData name="Daniel Deida" userId="61cd4d5c59c1c102" providerId="LiveId" clId="{2666BA15-C9E7-4595-87C2-88D5BC769473}" dt="2025-06-06T00:38:36.890" v="1036" actId="20577"/>
          <ac:spMkLst>
            <pc:docMk/>
            <pc:sldMk cId="470696667" sldId="287"/>
            <ac:spMk id="8" creationId="{6639D459-0FB6-C2AD-25A9-DB4C0F056504}"/>
          </ac:spMkLst>
        </pc:spChg>
      </pc:sldChg>
      <pc:sldChg chg="modSp mod">
        <pc:chgData name="Daniel Deida" userId="61cd4d5c59c1c102" providerId="LiveId" clId="{2666BA15-C9E7-4595-87C2-88D5BC769473}" dt="2025-06-06T00:39:23.638" v="1104" actId="20577"/>
        <pc:sldMkLst>
          <pc:docMk/>
          <pc:sldMk cId="3827371581" sldId="288"/>
        </pc:sldMkLst>
        <pc:spChg chg="mod">
          <ac:chgData name="Daniel Deida" userId="61cd4d5c59c1c102" providerId="LiveId" clId="{2666BA15-C9E7-4595-87C2-88D5BC769473}" dt="2025-06-06T00:39:05.544" v="1057" actId="20577"/>
          <ac:spMkLst>
            <pc:docMk/>
            <pc:sldMk cId="3827371581" sldId="288"/>
            <ac:spMk id="2" creationId="{9BB49F02-EFF5-14E6-7732-AFE072BE0C05}"/>
          </ac:spMkLst>
        </pc:spChg>
        <pc:spChg chg="mod">
          <ac:chgData name="Daniel Deida" userId="61cd4d5c59c1c102" providerId="LiveId" clId="{2666BA15-C9E7-4595-87C2-88D5BC769473}" dt="2025-06-06T00:39:23.638" v="1104" actId="20577"/>
          <ac:spMkLst>
            <pc:docMk/>
            <pc:sldMk cId="3827371581" sldId="288"/>
            <ac:spMk id="7" creationId="{BE7B4745-F1CA-8FBC-A718-07B36238551E}"/>
          </ac:spMkLst>
        </pc:spChg>
      </pc:sldChg>
      <pc:sldChg chg="modSp mod">
        <pc:chgData name="Daniel Deida" userId="61cd4d5c59c1c102" providerId="LiveId" clId="{2666BA15-C9E7-4595-87C2-88D5BC769473}" dt="2025-06-06T00:42:30.948" v="1229" actId="20577"/>
        <pc:sldMkLst>
          <pc:docMk/>
          <pc:sldMk cId="1271079653" sldId="289"/>
        </pc:sldMkLst>
        <pc:spChg chg="mod">
          <ac:chgData name="Daniel Deida" userId="61cd4d5c59c1c102" providerId="LiveId" clId="{2666BA15-C9E7-4595-87C2-88D5BC769473}" dt="2025-06-06T00:42:08.678" v="1214" actId="20577"/>
          <ac:spMkLst>
            <pc:docMk/>
            <pc:sldMk cId="1271079653" sldId="289"/>
            <ac:spMk id="2" creationId="{8D7B38F5-56F2-98FA-F5CC-841B69AAD364}"/>
          </ac:spMkLst>
        </pc:spChg>
        <pc:spChg chg="mod">
          <ac:chgData name="Daniel Deida" userId="61cd4d5c59c1c102" providerId="LiveId" clId="{2666BA15-C9E7-4595-87C2-88D5BC769473}" dt="2025-06-06T00:42:30.948" v="1229" actId="20577"/>
          <ac:spMkLst>
            <pc:docMk/>
            <pc:sldMk cId="1271079653" sldId="289"/>
            <ac:spMk id="7" creationId="{F5EA1792-B1BA-CA39-41B1-F8D68959ECED}"/>
          </ac:spMkLst>
        </pc:spChg>
      </pc:sldChg>
      <pc:sldChg chg="add del">
        <pc:chgData name="Daniel Deida" userId="61cd4d5c59c1c102" providerId="LiveId" clId="{2666BA15-C9E7-4595-87C2-88D5BC769473}" dt="2025-06-06T00:48:58.972" v="1594" actId="2696"/>
        <pc:sldMkLst>
          <pc:docMk/>
          <pc:sldMk cId="2906869185" sldId="291"/>
        </pc:sldMkLst>
      </pc:sldChg>
      <pc:sldChg chg="modSp add del ord">
        <pc:chgData name="Daniel Deida" userId="61cd4d5c59c1c102" providerId="LiveId" clId="{2666BA15-C9E7-4595-87C2-88D5BC769473}" dt="2025-06-06T00:49:53.932" v="1638"/>
        <pc:sldMkLst>
          <pc:docMk/>
          <pc:sldMk cId="1236686714" sldId="292"/>
        </pc:sldMkLst>
        <pc:graphicFrameChg chg="mod">
          <ac:chgData name="Daniel Deida" userId="61cd4d5c59c1c102" providerId="LiveId" clId="{2666BA15-C9E7-4595-87C2-88D5BC769473}" dt="2025-06-06T00:49:28.396" v="1634" actId="20577"/>
          <ac:graphicFrameMkLst>
            <pc:docMk/>
            <pc:sldMk cId="1236686714" sldId="292"/>
            <ac:graphicFrameMk id="5" creationId="{8D2E0889-3F6B-A55C-8AED-B29A59818925}"/>
          </ac:graphicFrameMkLst>
        </pc:graphicFrameChg>
      </pc:sldChg>
      <pc:sldChg chg="modSp add mod ord">
        <pc:chgData name="Daniel Deida" userId="61cd4d5c59c1c102" providerId="LiveId" clId="{2666BA15-C9E7-4595-87C2-88D5BC769473}" dt="2025-06-06T00:25:39.546" v="231" actId="20577"/>
        <pc:sldMkLst>
          <pc:docMk/>
          <pc:sldMk cId="3965883224" sldId="293"/>
        </pc:sldMkLst>
        <pc:spChg chg="mod">
          <ac:chgData name="Daniel Deida" userId="61cd4d5c59c1c102" providerId="LiveId" clId="{2666BA15-C9E7-4595-87C2-88D5BC769473}" dt="2025-06-06T00:25:26.563" v="193" actId="20577"/>
          <ac:spMkLst>
            <pc:docMk/>
            <pc:sldMk cId="3965883224" sldId="293"/>
            <ac:spMk id="2" creationId="{59331E7E-76A7-940B-E3DB-88DED3415EE5}"/>
          </ac:spMkLst>
        </pc:spChg>
        <pc:spChg chg="mod">
          <ac:chgData name="Daniel Deida" userId="61cd4d5c59c1c102" providerId="LiveId" clId="{2666BA15-C9E7-4595-87C2-88D5BC769473}" dt="2025-06-06T00:25:39.546" v="231" actId="20577"/>
          <ac:spMkLst>
            <pc:docMk/>
            <pc:sldMk cId="3965883224" sldId="293"/>
            <ac:spMk id="4" creationId="{D03F8D79-C7CF-BF37-49C3-61FC37F4D6D6}"/>
          </ac:spMkLst>
        </pc:spChg>
      </pc:sldChg>
      <pc:sldChg chg="modSp add mod ord">
        <pc:chgData name="Daniel Deida" userId="61cd4d5c59c1c102" providerId="LiveId" clId="{2666BA15-C9E7-4595-87C2-88D5BC769473}" dt="2025-06-06T00:28:00.789" v="363" actId="20577"/>
        <pc:sldMkLst>
          <pc:docMk/>
          <pc:sldMk cId="1631594702" sldId="294"/>
        </pc:sldMkLst>
        <pc:spChg chg="mod">
          <ac:chgData name="Daniel Deida" userId="61cd4d5c59c1c102" providerId="LiveId" clId="{2666BA15-C9E7-4595-87C2-88D5BC769473}" dt="2025-06-06T00:28:00.789" v="363" actId="20577"/>
          <ac:spMkLst>
            <pc:docMk/>
            <pc:sldMk cId="1631594702" sldId="294"/>
            <ac:spMk id="4" creationId="{D5CBDC91-D61B-65E7-A619-56DADDF65630}"/>
          </ac:spMkLst>
        </pc:spChg>
      </pc:sldChg>
      <pc:sldChg chg="modSp add mod ord">
        <pc:chgData name="Daniel Deida" userId="61cd4d5c59c1c102" providerId="LiveId" clId="{2666BA15-C9E7-4595-87C2-88D5BC769473}" dt="2025-06-06T00:29:17.814" v="501" actId="20577"/>
        <pc:sldMkLst>
          <pc:docMk/>
          <pc:sldMk cId="1160668861" sldId="295"/>
        </pc:sldMkLst>
        <pc:spChg chg="mod">
          <ac:chgData name="Daniel Deida" userId="61cd4d5c59c1c102" providerId="LiveId" clId="{2666BA15-C9E7-4595-87C2-88D5BC769473}" dt="2025-06-06T00:29:17.814" v="501" actId="20577"/>
          <ac:spMkLst>
            <pc:docMk/>
            <pc:sldMk cId="1160668861" sldId="295"/>
            <ac:spMk id="4" creationId="{94942051-F62F-C6BE-F102-A50DAAC61536}"/>
          </ac:spMkLst>
        </pc:spChg>
      </pc:sldChg>
      <pc:sldChg chg="modSp add mod ord">
        <pc:chgData name="Daniel Deida" userId="61cd4d5c59c1c102" providerId="LiveId" clId="{2666BA15-C9E7-4595-87C2-88D5BC769473}" dt="2025-06-06T00:30:16.493" v="600" actId="20577"/>
        <pc:sldMkLst>
          <pc:docMk/>
          <pc:sldMk cId="1206029620" sldId="296"/>
        </pc:sldMkLst>
        <pc:spChg chg="mod">
          <ac:chgData name="Daniel Deida" userId="61cd4d5c59c1c102" providerId="LiveId" clId="{2666BA15-C9E7-4595-87C2-88D5BC769473}" dt="2025-06-06T00:30:16.493" v="600" actId="20577"/>
          <ac:spMkLst>
            <pc:docMk/>
            <pc:sldMk cId="1206029620" sldId="296"/>
            <ac:spMk id="4" creationId="{D932B6DC-07D4-F511-E0FF-E9F6E358C1CB}"/>
          </ac:spMkLst>
        </pc:spChg>
      </pc:sldChg>
      <pc:sldChg chg="modSp add mod ord">
        <pc:chgData name="Daniel Deida" userId="61cd4d5c59c1c102" providerId="LiveId" clId="{2666BA15-C9E7-4595-87C2-88D5BC769473}" dt="2025-06-06T00:31:52.965" v="733" actId="20577"/>
        <pc:sldMkLst>
          <pc:docMk/>
          <pc:sldMk cId="3074180231" sldId="297"/>
        </pc:sldMkLst>
        <pc:spChg chg="mod">
          <ac:chgData name="Daniel Deida" userId="61cd4d5c59c1c102" providerId="LiveId" clId="{2666BA15-C9E7-4595-87C2-88D5BC769473}" dt="2025-06-06T00:31:52.965" v="733" actId="20577"/>
          <ac:spMkLst>
            <pc:docMk/>
            <pc:sldMk cId="3074180231" sldId="297"/>
            <ac:spMk id="4" creationId="{9CD5B885-50DC-639B-EDFD-7E4F22F2D09C}"/>
          </ac:spMkLst>
        </pc:spChg>
      </pc:sldChg>
      <pc:sldChg chg="modSp add mod ord">
        <pc:chgData name="Daniel Deida" userId="61cd4d5c59c1c102" providerId="LiveId" clId="{2666BA15-C9E7-4595-87C2-88D5BC769473}" dt="2025-06-06T00:34:51.152" v="815" actId="20577"/>
        <pc:sldMkLst>
          <pc:docMk/>
          <pc:sldMk cId="980466932" sldId="298"/>
        </pc:sldMkLst>
        <pc:spChg chg="mod">
          <ac:chgData name="Daniel Deida" userId="61cd4d5c59c1c102" providerId="LiveId" clId="{2666BA15-C9E7-4595-87C2-88D5BC769473}" dt="2025-06-06T00:34:51.152" v="815" actId="20577"/>
          <ac:spMkLst>
            <pc:docMk/>
            <pc:sldMk cId="980466932" sldId="298"/>
            <ac:spMk id="4" creationId="{7C5A357E-DA95-823A-71B7-CD982B45DE19}"/>
          </ac:spMkLst>
        </pc:spChg>
      </pc:sldChg>
      <pc:sldChg chg="modSp add mod ord">
        <pc:chgData name="Daniel Deida" userId="61cd4d5c59c1c102" providerId="LiveId" clId="{2666BA15-C9E7-4595-87C2-88D5BC769473}" dt="2025-06-06T00:37:33.239" v="955" actId="20577"/>
        <pc:sldMkLst>
          <pc:docMk/>
          <pc:sldMk cId="67811783" sldId="299"/>
        </pc:sldMkLst>
        <pc:spChg chg="mod">
          <ac:chgData name="Daniel Deida" userId="61cd4d5c59c1c102" providerId="LiveId" clId="{2666BA15-C9E7-4595-87C2-88D5BC769473}" dt="2025-06-06T00:37:33.239" v="955" actId="20577"/>
          <ac:spMkLst>
            <pc:docMk/>
            <pc:sldMk cId="67811783" sldId="299"/>
            <ac:spMk id="4" creationId="{71D329AA-2B42-164B-493B-374FD16C5311}"/>
          </ac:spMkLst>
        </pc:spChg>
      </pc:sldChg>
      <pc:sldChg chg="add ord">
        <pc:chgData name="Daniel Deida" userId="61cd4d5c59c1c102" providerId="LiveId" clId="{2666BA15-C9E7-4595-87C2-88D5BC769473}" dt="2025-06-06T00:26:25.213" v="252"/>
        <pc:sldMkLst>
          <pc:docMk/>
          <pc:sldMk cId="4252208213" sldId="300"/>
        </pc:sldMkLst>
      </pc:sldChg>
      <pc:sldChg chg="modSp add mod ord">
        <pc:chgData name="Daniel Deida" userId="61cd4d5c59c1c102" providerId="LiveId" clId="{2666BA15-C9E7-4595-87C2-88D5BC769473}" dt="2025-06-06T00:38:49.176" v="1049" actId="20577"/>
        <pc:sldMkLst>
          <pc:docMk/>
          <pc:sldMk cId="2506835259" sldId="301"/>
        </pc:sldMkLst>
        <pc:spChg chg="mod">
          <ac:chgData name="Daniel Deida" userId="61cd4d5c59c1c102" providerId="LiveId" clId="{2666BA15-C9E7-4595-87C2-88D5BC769473}" dt="2025-06-06T00:38:49.176" v="1049" actId="20577"/>
          <ac:spMkLst>
            <pc:docMk/>
            <pc:sldMk cId="2506835259" sldId="301"/>
            <ac:spMk id="4" creationId="{ED71A657-C5E4-DAA8-E417-1DD01B5302A5}"/>
          </ac:spMkLst>
        </pc:spChg>
      </pc:sldChg>
      <pc:sldChg chg="modSp add mod ord">
        <pc:chgData name="Daniel Deida" userId="61cd4d5c59c1c102" providerId="LiveId" clId="{2666BA15-C9E7-4595-87C2-88D5BC769473}" dt="2025-06-06T00:39:35.054" v="1115" actId="20577"/>
        <pc:sldMkLst>
          <pc:docMk/>
          <pc:sldMk cId="1064857308" sldId="302"/>
        </pc:sldMkLst>
        <pc:spChg chg="mod">
          <ac:chgData name="Daniel Deida" userId="61cd4d5c59c1c102" providerId="LiveId" clId="{2666BA15-C9E7-4595-87C2-88D5BC769473}" dt="2025-06-06T00:39:35.054" v="1115" actId="20577"/>
          <ac:spMkLst>
            <pc:docMk/>
            <pc:sldMk cId="1064857308" sldId="302"/>
            <ac:spMk id="4" creationId="{42C9E70D-5521-68A1-E126-3D1E84220D41}"/>
          </ac:spMkLst>
        </pc:spChg>
      </pc:sldChg>
      <pc:sldChg chg="modSp add mod ord">
        <pc:chgData name="Daniel Deida" userId="61cd4d5c59c1c102" providerId="LiveId" clId="{2666BA15-C9E7-4595-87C2-88D5BC769473}" dt="2025-06-06T00:41:20.109" v="1192" actId="20577"/>
        <pc:sldMkLst>
          <pc:docMk/>
          <pc:sldMk cId="1610253332" sldId="303"/>
        </pc:sldMkLst>
        <pc:spChg chg="mod">
          <ac:chgData name="Daniel Deida" userId="61cd4d5c59c1c102" providerId="LiveId" clId="{2666BA15-C9E7-4595-87C2-88D5BC769473}" dt="2025-06-06T00:41:20.109" v="1192" actId="20577"/>
          <ac:spMkLst>
            <pc:docMk/>
            <pc:sldMk cId="1610253332" sldId="303"/>
            <ac:spMk id="4" creationId="{EC032C1D-3A74-EC85-89C8-7D4D18ED61FC}"/>
          </ac:spMkLst>
        </pc:spChg>
      </pc:sldChg>
      <pc:sldChg chg="modSp add mod ord">
        <pc:chgData name="Daniel Deida" userId="61cd4d5c59c1c102" providerId="LiveId" clId="{2666BA15-C9E7-4595-87C2-88D5BC769473}" dt="2025-06-06T00:43:33.732" v="1296" actId="20577"/>
        <pc:sldMkLst>
          <pc:docMk/>
          <pc:sldMk cId="3719546410" sldId="304"/>
        </pc:sldMkLst>
        <pc:spChg chg="mod">
          <ac:chgData name="Daniel Deida" userId="61cd4d5c59c1c102" providerId="LiveId" clId="{2666BA15-C9E7-4595-87C2-88D5BC769473}" dt="2025-06-06T00:42:46.419" v="1233" actId="20577"/>
          <ac:spMkLst>
            <pc:docMk/>
            <pc:sldMk cId="3719546410" sldId="304"/>
            <ac:spMk id="2" creationId="{22C11170-7BE8-1FAD-2CC3-163A7B167DEB}"/>
          </ac:spMkLst>
        </pc:spChg>
        <pc:spChg chg="mod">
          <ac:chgData name="Daniel Deida" userId="61cd4d5c59c1c102" providerId="LiveId" clId="{2666BA15-C9E7-4595-87C2-88D5BC769473}" dt="2025-06-06T00:43:33.732" v="1296" actId="20577"/>
          <ac:spMkLst>
            <pc:docMk/>
            <pc:sldMk cId="3719546410" sldId="304"/>
            <ac:spMk id="7" creationId="{4B402BA5-4431-3C4D-3BB7-18599721B1D5}"/>
          </ac:spMkLst>
        </pc:spChg>
      </pc:sldChg>
      <pc:sldChg chg="modSp add mod ord">
        <pc:chgData name="Daniel Deida" userId="61cd4d5c59c1c102" providerId="LiveId" clId="{2666BA15-C9E7-4595-87C2-88D5BC769473}" dt="2025-06-06T00:43:44.660" v="1308" actId="20577"/>
        <pc:sldMkLst>
          <pc:docMk/>
          <pc:sldMk cId="3192058111" sldId="305"/>
        </pc:sldMkLst>
        <pc:spChg chg="mod">
          <ac:chgData name="Daniel Deida" userId="61cd4d5c59c1c102" providerId="LiveId" clId="{2666BA15-C9E7-4595-87C2-88D5BC769473}" dt="2025-06-06T00:43:44.660" v="1308" actId="20577"/>
          <ac:spMkLst>
            <pc:docMk/>
            <pc:sldMk cId="3192058111" sldId="305"/>
            <ac:spMk id="4" creationId="{D7DFB081-6BCE-691B-3707-CF45284D334F}"/>
          </ac:spMkLst>
        </pc:spChg>
      </pc:sldChg>
      <pc:sldChg chg="modSp add mod ord">
        <pc:chgData name="Daniel Deida" userId="61cd4d5c59c1c102" providerId="LiveId" clId="{2666BA15-C9E7-4595-87C2-88D5BC769473}" dt="2025-06-06T00:45:11.060" v="1380" actId="20577"/>
        <pc:sldMkLst>
          <pc:docMk/>
          <pc:sldMk cId="1437182054" sldId="306"/>
        </pc:sldMkLst>
        <pc:spChg chg="mod">
          <ac:chgData name="Daniel Deida" userId="61cd4d5c59c1c102" providerId="LiveId" clId="{2666BA15-C9E7-4595-87C2-88D5BC769473}" dt="2025-06-06T00:44:43.371" v="1339" actId="20577"/>
          <ac:spMkLst>
            <pc:docMk/>
            <pc:sldMk cId="1437182054" sldId="306"/>
            <ac:spMk id="2" creationId="{7ECE9A31-E7E7-29B5-755C-76BAAE0C92F6}"/>
          </ac:spMkLst>
        </pc:spChg>
        <pc:spChg chg="mod">
          <ac:chgData name="Daniel Deida" userId="61cd4d5c59c1c102" providerId="LiveId" clId="{2666BA15-C9E7-4595-87C2-88D5BC769473}" dt="2025-06-06T00:45:11.060" v="1380" actId="20577"/>
          <ac:spMkLst>
            <pc:docMk/>
            <pc:sldMk cId="1437182054" sldId="306"/>
            <ac:spMk id="7" creationId="{14EBDBA6-D0D7-5A52-CB15-ABEC9E034CD9}"/>
          </ac:spMkLst>
        </pc:spChg>
      </pc:sldChg>
      <pc:sldChg chg="modSp add mod ord">
        <pc:chgData name="Daniel Deida" userId="61cd4d5c59c1c102" providerId="LiveId" clId="{2666BA15-C9E7-4595-87C2-88D5BC769473}" dt="2025-06-06T00:45:18.978" v="1386" actId="20577"/>
        <pc:sldMkLst>
          <pc:docMk/>
          <pc:sldMk cId="929737163" sldId="307"/>
        </pc:sldMkLst>
        <pc:spChg chg="mod">
          <ac:chgData name="Daniel Deida" userId="61cd4d5c59c1c102" providerId="LiveId" clId="{2666BA15-C9E7-4595-87C2-88D5BC769473}" dt="2025-06-06T00:45:18.978" v="1386" actId="20577"/>
          <ac:spMkLst>
            <pc:docMk/>
            <pc:sldMk cId="929737163" sldId="307"/>
            <ac:spMk id="4" creationId="{AD271624-625D-4262-564C-1CE3C02EFF04}"/>
          </ac:spMkLst>
        </pc:spChg>
      </pc:sldChg>
    </pc:docChg>
  </pc:docChgLst>
  <pc:docChgLst>
    <pc:chgData name="Daniel Deida" userId="61cd4d5c59c1c102" providerId="LiveId" clId="{8A6B6A81-AB2A-483A-98DE-3172B1859B2D}"/>
    <pc:docChg chg="custSel addSld delSld modSld">
      <pc:chgData name="Daniel Deida" userId="61cd4d5c59c1c102" providerId="LiveId" clId="{8A6B6A81-AB2A-483A-98DE-3172B1859B2D}" dt="2025-06-03T19:39:32.917" v="2867" actId="27636"/>
      <pc:docMkLst>
        <pc:docMk/>
      </pc:docMkLst>
      <pc:sldChg chg="modSp mod">
        <pc:chgData name="Daniel Deida" userId="61cd4d5c59c1c102" providerId="LiveId" clId="{8A6B6A81-AB2A-483A-98DE-3172B1859B2D}" dt="2025-06-03T19:39:32.917" v="2867" actId="27636"/>
        <pc:sldMkLst>
          <pc:docMk/>
          <pc:sldMk cId="632986682" sldId="270"/>
        </pc:sldMkLst>
        <pc:spChg chg="mod">
          <ac:chgData name="Daniel Deida" userId="61cd4d5c59c1c102" providerId="LiveId" clId="{8A6B6A81-AB2A-483A-98DE-3172B1859B2D}" dt="2025-06-03T18:42:15.611" v="1" actId="20577"/>
          <ac:spMkLst>
            <pc:docMk/>
            <pc:sldMk cId="632986682" sldId="270"/>
            <ac:spMk id="2" creationId="{D7F802FC-D2E2-42B5-B5AB-390E6136C69A}"/>
          </ac:spMkLst>
        </pc:spChg>
        <pc:spChg chg="mod">
          <ac:chgData name="Daniel Deida" userId="61cd4d5c59c1c102" providerId="LiveId" clId="{8A6B6A81-AB2A-483A-98DE-3172B1859B2D}" dt="2025-06-03T19:39:32.917" v="2867" actId="27636"/>
          <ac:spMkLst>
            <pc:docMk/>
            <pc:sldMk cId="632986682" sldId="270"/>
            <ac:spMk id="4" creationId="{27D09F20-EFF9-4AE6-9E6C-CCD161A26354}"/>
          </ac:spMkLst>
        </pc:spChg>
      </pc:sldChg>
      <pc:sldChg chg="modSp mod">
        <pc:chgData name="Daniel Deida" userId="61cd4d5c59c1c102" providerId="LiveId" clId="{8A6B6A81-AB2A-483A-98DE-3172B1859B2D}" dt="2025-06-03T19:37:33.380" v="2862" actId="207"/>
        <pc:sldMkLst>
          <pc:docMk/>
          <pc:sldMk cId="2866576991" sldId="271"/>
        </pc:sldMkLst>
        <pc:spChg chg="mod">
          <ac:chgData name="Daniel Deida" userId="61cd4d5c59c1c102" providerId="LiveId" clId="{8A6B6A81-AB2A-483A-98DE-3172B1859B2D}" dt="2025-06-03T19:28:05.530" v="2503" actId="20577"/>
          <ac:spMkLst>
            <pc:docMk/>
            <pc:sldMk cId="2866576991" sldId="271"/>
            <ac:spMk id="2" creationId="{A02A82D7-FC5A-4906-AE40-F2D36D759AED}"/>
          </ac:spMkLst>
        </pc:spChg>
        <pc:graphicFrameChg chg="mod modGraphic">
          <ac:chgData name="Daniel Deida" userId="61cd4d5c59c1c102" providerId="LiveId" clId="{8A6B6A81-AB2A-483A-98DE-3172B1859B2D}" dt="2025-06-03T19:37:33.380" v="2862" actId="207"/>
          <ac:graphicFrameMkLst>
            <pc:docMk/>
            <pc:sldMk cId="2866576991" sldId="271"/>
            <ac:graphicFrameMk id="5" creationId="{6C0401AE-8F8A-416C-8CD0-49E9553C189F}"/>
          </ac:graphicFrameMkLst>
        </pc:graphicFrameChg>
      </pc:sldChg>
      <pc:sldChg chg="del">
        <pc:chgData name="Daniel Deida" userId="61cd4d5c59c1c102" providerId="LiveId" clId="{8A6B6A81-AB2A-483A-98DE-3172B1859B2D}" dt="2025-06-03T18:42:34.835" v="66" actId="2696"/>
        <pc:sldMkLst>
          <pc:docMk/>
          <pc:sldMk cId="3335813486" sldId="272"/>
        </pc:sldMkLst>
      </pc:sldChg>
      <pc:sldChg chg="del">
        <pc:chgData name="Daniel Deida" userId="61cd4d5c59c1c102" providerId="LiveId" clId="{8A6B6A81-AB2A-483A-98DE-3172B1859B2D}" dt="2025-06-03T18:42:31.314" v="65" actId="2696"/>
        <pc:sldMkLst>
          <pc:docMk/>
          <pc:sldMk cId="1235571739" sldId="277"/>
        </pc:sldMkLst>
      </pc:sldChg>
      <pc:sldChg chg="addSp delSp modSp mod">
        <pc:chgData name="Daniel Deida" userId="61cd4d5c59c1c102" providerId="LiveId" clId="{8A6B6A81-AB2A-483A-98DE-3172B1859B2D}" dt="2025-06-03T18:59:07.954" v="1065" actId="20577"/>
        <pc:sldMkLst>
          <pc:docMk/>
          <pc:sldMk cId="1120149167" sldId="280"/>
        </pc:sldMkLst>
        <pc:spChg chg="mod">
          <ac:chgData name="Daniel Deida" userId="61cd4d5c59c1c102" providerId="LiveId" clId="{8A6B6A81-AB2A-483A-98DE-3172B1859B2D}" dt="2025-06-03T18:45:20.713" v="191" actId="5793"/>
          <ac:spMkLst>
            <pc:docMk/>
            <pc:sldMk cId="1120149167" sldId="280"/>
            <ac:spMk id="2" creationId="{890D866F-A429-FB1A-722D-8EACD821D2EA}"/>
          </ac:spMkLst>
        </pc:spChg>
        <pc:spChg chg="mod">
          <ac:chgData name="Daniel Deida" userId="61cd4d5c59c1c102" providerId="LiveId" clId="{8A6B6A81-AB2A-483A-98DE-3172B1859B2D}" dt="2025-06-03T18:59:07.954" v="1065" actId="20577"/>
          <ac:spMkLst>
            <pc:docMk/>
            <pc:sldMk cId="1120149167" sldId="280"/>
            <ac:spMk id="3" creationId="{BE602E1D-B349-7CD8-6B9C-B78B6A07342C}"/>
          </ac:spMkLst>
        </pc:spChg>
      </pc:sldChg>
      <pc:sldChg chg="addSp delSp modSp mod">
        <pc:chgData name="Daniel Deida" userId="61cd4d5c59c1c102" providerId="LiveId" clId="{8A6B6A81-AB2A-483A-98DE-3172B1859B2D}" dt="2025-06-03T19:02:58.316" v="1251" actId="20577"/>
        <pc:sldMkLst>
          <pc:docMk/>
          <pc:sldMk cId="3713166180" sldId="281"/>
        </pc:sldMkLst>
        <pc:spChg chg="mod">
          <ac:chgData name="Daniel Deida" userId="61cd4d5c59c1c102" providerId="LiveId" clId="{8A6B6A81-AB2A-483A-98DE-3172B1859B2D}" dt="2025-06-03T18:45:34.944" v="219" actId="20577"/>
          <ac:spMkLst>
            <pc:docMk/>
            <pc:sldMk cId="3713166180" sldId="281"/>
            <ac:spMk id="2" creationId="{30B7D307-75BE-8B1B-1123-A5A7FA952735}"/>
          </ac:spMkLst>
        </pc:spChg>
        <pc:spChg chg="add mod">
          <ac:chgData name="Daniel Deida" userId="61cd4d5c59c1c102" providerId="LiveId" clId="{8A6B6A81-AB2A-483A-98DE-3172B1859B2D}" dt="2025-06-03T19:02:58.316" v="1251" actId="20577"/>
          <ac:spMkLst>
            <pc:docMk/>
            <pc:sldMk cId="3713166180" sldId="281"/>
            <ac:spMk id="7" creationId="{394DD2E1-519C-0364-E485-77A66A2A191C}"/>
          </ac:spMkLst>
        </pc:spChg>
      </pc:sldChg>
      <pc:sldChg chg="addSp delSp modSp mod">
        <pc:chgData name="Daniel Deida" userId="61cd4d5c59c1c102" providerId="LiveId" clId="{8A6B6A81-AB2A-483A-98DE-3172B1859B2D}" dt="2025-06-03T18:54:19.880" v="863" actId="20577"/>
        <pc:sldMkLst>
          <pc:docMk/>
          <pc:sldMk cId="693518038" sldId="282"/>
        </pc:sldMkLst>
        <pc:spChg chg="mod">
          <ac:chgData name="Daniel Deida" userId="61cd4d5c59c1c102" providerId="LiveId" clId="{8A6B6A81-AB2A-483A-98DE-3172B1859B2D}" dt="2025-06-03T18:44:50.624" v="141" actId="5793"/>
          <ac:spMkLst>
            <pc:docMk/>
            <pc:sldMk cId="693518038" sldId="282"/>
            <ac:spMk id="2" creationId="{B8482C53-0249-53F3-70DB-D6FBEA8C5FB0}"/>
          </ac:spMkLst>
        </pc:spChg>
        <pc:spChg chg="mod">
          <ac:chgData name="Daniel Deida" userId="61cd4d5c59c1c102" providerId="LiveId" clId="{8A6B6A81-AB2A-483A-98DE-3172B1859B2D}" dt="2025-06-03T18:54:19.880" v="863" actId="20577"/>
          <ac:spMkLst>
            <pc:docMk/>
            <pc:sldMk cId="693518038" sldId="282"/>
            <ac:spMk id="3" creationId="{0F258244-E5F3-3778-EA34-81C0399B5D9C}"/>
          </ac:spMkLst>
        </pc:spChg>
      </pc:sldChg>
      <pc:sldChg chg="del">
        <pc:chgData name="Daniel Deida" userId="61cd4d5c59c1c102" providerId="LiveId" clId="{8A6B6A81-AB2A-483A-98DE-3172B1859B2D}" dt="2025-06-03T18:42:38.443" v="67" actId="2696"/>
        <pc:sldMkLst>
          <pc:docMk/>
          <pc:sldMk cId="1678849336" sldId="283"/>
        </pc:sldMkLst>
      </pc:sldChg>
      <pc:sldChg chg="addSp delSp modSp add mod">
        <pc:chgData name="Daniel Deida" userId="61cd4d5c59c1c102" providerId="LiveId" clId="{8A6B6A81-AB2A-483A-98DE-3172B1859B2D}" dt="2025-06-03T19:06:25.891" v="1314" actId="20577"/>
        <pc:sldMkLst>
          <pc:docMk/>
          <pc:sldMk cId="1712015943" sldId="283"/>
        </pc:sldMkLst>
        <pc:spChg chg="mod">
          <ac:chgData name="Daniel Deida" userId="61cd4d5c59c1c102" providerId="LiveId" clId="{8A6B6A81-AB2A-483A-98DE-3172B1859B2D}" dt="2025-06-03T18:45:49.505" v="254" actId="20577"/>
          <ac:spMkLst>
            <pc:docMk/>
            <pc:sldMk cId="1712015943" sldId="283"/>
            <ac:spMk id="2" creationId="{2B5C53E1-DABE-14C4-A28C-9FF42C9EE1BE}"/>
          </ac:spMkLst>
        </pc:spChg>
        <pc:spChg chg="add mod">
          <ac:chgData name="Daniel Deida" userId="61cd4d5c59c1c102" providerId="LiveId" clId="{8A6B6A81-AB2A-483A-98DE-3172B1859B2D}" dt="2025-06-03T19:06:25.891" v="1314" actId="20577"/>
          <ac:spMkLst>
            <pc:docMk/>
            <pc:sldMk cId="1712015943" sldId="283"/>
            <ac:spMk id="7" creationId="{16B463C4-6D39-F2DD-B8DC-615B83099613}"/>
          </ac:spMkLst>
        </pc:spChg>
      </pc:sldChg>
      <pc:sldChg chg="addSp delSp modSp add mod">
        <pc:chgData name="Daniel Deida" userId="61cd4d5c59c1c102" providerId="LiveId" clId="{8A6B6A81-AB2A-483A-98DE-3172B1859B2D}" dt="2025-06-03T19:10:48.101" v="1425" actId="20577"/>
        <pc:sldMkLst>
          <pc:docMk/>
          <pc:sldMk cId="3909243142" sldId="284"/>
        </pc:sldMkLst>
        <pc:spChg chg="mod">
          <ac:chgData name="Daniel Deida" userId="61cd4d5c59c1c102" providerId="LiveId" clId="{8A6B6A81-AB2A-483A-98DE-3172B1859B2D}" dt="2025-06-03T18:46:06.226" v="299" actId="20577"/>
          <ac:spMkLst>
            <pc:docMk/>
            <pc:sldMk cId="3909243142" sldId="284"/>
            <ac:spMk id="2" creationId="{E0D64B3C-5819-59B3-C94B-A91CCB79FCA0}"/>
          </ac:spMkLst>
        </pc:spChg>
        <pc:spChg chg="add mod">
          <ac:chgData name="Daniel Deida" userId="61cd4d5c59c1c102" providerId="LiveId" clId="{8A6B6A81-AB2A-483A-98DE-3172B1859B2D}" dt="2025-06-03T19:10:48.101" v="1425" actId="20577"/>
          <ac:spMkLst>
            <pc:docMk/>
            <pc:sldMk cId="3909243142" sldId="284"/>
            <ac:spMk id="7" creationId="{01D0ECBD-892D-9803-B825-9E91EB2546D3}"/>
          </ac:spMkLst>
        </pc:spChg>
      </pc:sldChg>
      <pc:sldChg chg="addSp delSp modSp add mod">
        <pc:chgData name="Daniel Deida" userId="61cd4d5c59c1c102" providerId="LiveId" clId="{8A6B6A81-AB2A-483A-98DE-3172B1859B2D}" dt="2025-06-03T19:13:21.749" v="1589" actId="20577"/>
        <pc:sldMkLst>
          <pc:docMk/>
          <pc:sldMk cId="1251060566" sldId="285"/>
        </pc:sldMkLst>
        <pc:spChg chg="mod">
          <ac:chgData name="Daniel Deida" userId="61cd4d5c59c1c102" providerId="LiveId" clId="{8A6B6A81-AB2A-483A-98DE-3172B1859B2D}" dt="2025-06-03T18:46:22.041" v="348" actId="20577"/>
          <ac:spMkLst>
            <pc:docMk/>
            <pc:sldMk cId="1251060566" sldId="285"/>
            <ac:spMk id="2" creationId="{56A0BAF2-6ED0-9E7D-6A52-B454027F2A50}"/>
          </ac:spMkLst>
        </pc:spChg>
        <pc:spChg chg="add mod">
          <ac:chgData name="Daniel Deida" userId="61cd4d5c59c1c102" providerId="LiveId" clId="{8A6B6A81-AB2A-483A-98DE-3172B1859B2D}" dt="2025-06-03T19:13:21.749" v="1589" actId="20577"/>
          <ac:spMkLst>
            <pc:docMk/>
            <pc:sldMk cId="1251060566" sldId="285"/>
            <ac:spMk id="7" creationId="{5FEC3196-10BE-CF8B-B0BC-88FF95A25461}"/>
          </ac:spMkLst>
        </pc:spChg>
      </pc:sldChg>
      <pc:sldChg chg="addSp delSp modSp add mod">
        <pc:chgData name="Daniel Deida" userId="61cd4d5c59c1c102" providerId="LiveId" clId="{8A6B6A81-AB2A-483A-98DE-3172B1859B2D}" dt="2025-06-03T19:18:08.155" v="1819" actId="5793"/>
        <pc:sldMkLst>
          <pc:docMk/>
          <pc:sldMk cId="3913808223" sldId="286"/>
        </pc:sldMkLst>
        <pc:spChg chg="mod">
          <ac:chgData name="Daniel Deida" userId="61cd4d5c59c1c102" providerId="LiveId" clId="{8A6B6A81-AB2A-483A-98DE-3172B1859B2D}" dt="2025-06-03T19:15:59.531" v="1617" actId="20577"/>
          <ac:spMkLst>
            <pc:docMk/>
            <pc:sldMk cId="3913808223" sldId="286"/>
            <ac:spMk id="2" creationId="{2E6FB7CA-DA81-6000-D527-659B33ACF556}"/>
          </ac:spMkLst>
        </pc:spChg>
        <pc:spChg chg="add mod">
          <ac:chgData name="Daniel Deida" userId="61cd4d5c59c1c102" providerId="LiveId" clId="{8A6B6A81-AB2A-483A-98DE-3172B1859B2D}" dt="2025-06-03T19:18:08.155" v="1819" actId="5793"/>
          <ac:spMkLst>
            <pc:docMk/>
            <pc:sldMk cId="3913808223" sldId="286"/>
            <ac:spMk id="8" creationId="{482DDB87-ED27-BBC5-BCA9-1F5AD5709953}"/>
          </ac:spMkLst>
        </pc:spChg>
      </pc:sldChg>
      <pc:sldChg chg="addSp delSp modSp add mod">
        <pc:chgData name="Daniel Deida" userId="61cd4d5c59c1c102" providerId="LiveId" clId="{8A6B6A81-AB2A-483A-98DE-3172B1859B2D}" dt="2025-06-03T19:22:25.553" v="2100" actId="20577"/>
        <pc:sldMkLst>
          <pc:docMk/>
          <pc:sldMk cId="470696667" sldId="287"/>
        </pc:sldMkLst>
        <pc:spChg chg="mod">
          <ac:chgData name="Daniel Deida" userId="61cd4d5c59c1c102" providerId="LiveId" clId="{8A6B6A81-AB2A-483A-98DE-3172B1859B2D}" dt="2025-06-03T18:47:01.332" v="440" actId="20577"/>
          <ac:spMkLst>
            <pc:docMk/>
            <pc:sldMk cId="470696667" sldId="287"/>
            <ac:spMk id="2" creationId="{D5E10C02-32BC-80C2-43F4-ACBFD0CBC5F0}"/>
          </ac:spMkLst>
        </pc:spChg>
        <pc:spChg chg="add mod">
          <ac:chgData name="Daniel Deida" userId="61cd4d5c59c1c102" providerId="LiveId" clId="{8A6B6A81-AB2A-483A-98DE-3172B1859B2D}" dt="2025-06-03T19:22:25.553" v="2100" actId="20577"/>
          <ac:spMkLst>
            <pc:docMk/>
            <pc:sldMk cId="470696667" sldId="287"/>
            <ac:spMk id="8" creationId="{6639D459-0FB6-C2AD-25A9-DB4C0F056504}"/>
          </ac:spMkLst>
        </pc:spChg>
      </pc:sldChg>
      <pc:sldChg chg="addSp delSp modSp add mod">
        <pc:chgData name="Daniel Deida" userId="61cd4d5c59c1c102" providerId="LiveId" clId="{8A6B6A81-AB2A-483A-98DE-3172B1859B2D}" dt="2025-06-03T19:25:02.790" v="2316" actId="20577"/>
        <pc:sldMkLst>
          <pc:docMk/>
          <pc:sldMk cId="3827371581" sldId="288"/>
        </pc:sldMkLst>
        <pc:spChg chg="mod">
          <ac:chgData name="Daniel Deida" userId="61cd4d5c59c1c102" providerId="LiveId" clId="{8A6B6A81-AB2A-483A-98DE-3172B1859B2D}" dt="2025-06-03T18:47:28.066" v="500" actId="20577"/>
          <ac:spMkLst>
            <pc:docMk/>
            <pc:sldMk cId="3827371581" sldId="288"/>
            <ac:spMk id="2" creationId="{9BB49F02-EFF5-14E6-7732-AFE072BE0C05}"/>
          </ac:spMkLst>
        </pc:spChg>
        <pc:spChg chg="add mod">
          <ac:chgData name="Daniel Deida" userId="61cd4d5c59c1c102" providerId="LiveId" clId="{8A6B6A81-AB2A-483A-98DE-3172B1859B2D}" dt="2025-06-03T19:25:02.790" v="2316" actId="20577"/>
          <ac:spMkLst>
            <pc:docMk/>
            <pc:sldMk cId="3827371581" sldId="288"/>
            <ac:spMk id="7" creationId="{BE7B4745-F1CA-8FBC-A718-07B36238551E}"/>
          </ac:spMkLst>
        </pc:spChg>
      </pc:sldChg>
      <pc:sldChg chg="addSp delSp modSp add mod">
        <pc:chgData name="Daniel Deida" userId="61cd4d5c59c1c102" providerId="LiveId" clId="{8A6B6A81-AB2A-483A-98DE-3172B1859B2D}" dt="2025-06-03T19:26:50.551" v="2391" actId="20577"/>
        <pc:sldMkLst>
          <pc:docMk/>
          <pc:sldMk cId="1271079653" sldId="289"/>
        </pc:sldMkLst>
        <pc:spChg chg="mod">
          <ac:chgData name="Daniel Deida" userId="61cd4d5c59c1c102" providerId="LiveId" clId="{8A6B6A81-AB2A-483A-98DE-3172B1859B2D}" dt="2025-06-03T18:47:44.790" v="538" actId="20577"/>
          <ac:spMkLst>
            <pc:docMk/>
            <pc:sldMk cId="1271079653" sldId="289"/>
            <ac:spMk id="2" creationId="{8D7B38F5-56F2-98FA-F5CC-841B69AAD364}"/>
          </ac:spMkLst>
        </pc:spChg>
        <pc:spChg chg="add mod">
          <ac:chgData name="Daniel Deida" userId="61cd4d5c59c1c102" providerId="LiveId" clId="{8A6B6A81-AB2A-483A-98DE-3172B1859B2D}" dt="2025-06-03T19:26:50.551" v="2391" actId="20577"/>
          <ac:spMkLst>
            <pc:docMk/>
            <pc:sldMk cId="1271079653" sldId="289"/>
            <ac:spMk id="7" creationId="{F5EA1792-B1BA-CA39-41B1-F8D68959ECED}"/>
          </ac:spMkLst>
        </pc:spChg>
      </pc:sldChg>
      <pc:sldChg chg="modSp add mod">
        <pc:chgData name="Daniel Deida" userId="61cd4d5c59c1c102" providerId="LiveId" clId="{8A6B6A81-AB2A-483A-98DE-3172B1859B2D}" dt="2025-06-03T19:23:08.589" v="2150" actId="20577"/>
        <pc:sldMkLst>
          <pc:docMk/>
          <pc:sldMk cId="369277560" sldId="290"/>
        </pc:sldMkLst>
        <pc:spChg chg="mod">
          <ac:chgData name="Daniel Deida" userId="61cd4d5c59c1c102" providerId="LiveId" clId="{8A6B6A81-AB2A-483A-98DE-3172B1859B2D}" dt="2025-06-03T19:23:08.589" v="2150" actId="20577"/>
          <ac:spMkLst>
            <pc:docMk/>
            <pc:sldMk cId="369277560" sldId="290"/>
            <ac:spMk id="8" creationId="{BBA28747-55AA-A1BC-ACDB-0D55449D4D8B}"/>
          </ac:spMkLst>
        </pc:spChg>
      </pc:sldChg>
      <pc:sldChg chg="modSp add mod">
        <pc:chgData name="Daniel Deida" userId="61cd4d5c59c1c102" providerId="LiveId" clId="{8A6B6A81-AB2A-483A-98DE-3172B1859B2D}" dt="2025-06-03T19:38:24.671" v="2864" actId="207"/>
        <pc:sldMkLst>
          <pc:docMk/>
          <pc:sldMk cId="2906869185" sldId="291"/>
        </pc:sldMkLst>
      </pc:sldChg>
      <pc:sldChg chg="modSp add">
        <pc:chgData name="Daniel Deida" userId="61cd4d5c59c1c102" providerId="LiveId" clId="{8A6B6A81-AB2A-483A-98DE-3172B1859B2D}" dt="2025-06-03T19:38:35.780" v="2865" actId="207"/>
        <pc:sldMkLst>
          <pc:docMk/>
          <pc:sldMk cId="1236686714" sldId="292"/>
        </pc:sldMkLst>
        <pc:graphicFrameChg chg="mod">
          <ac:chgData name="Daniel Deida" userId="61cd4d5c59c1c102" providerId="LiveId" clId="{8A6B6A81-AB2A-483A-98DE-3172B1859B2D}" dt="2025-06-03T19:38:35.780" v="2865" actId="207"/>
          <ac:graphicFrameMkLst>
            <pc:docMk/>
            <pc:sldMk cId="1236686714" sldId="292"/>
            <ac:graphicFrameMk id="5" creationId="{8D2E0889-3F6B-A55C-8AED-B29A59818925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8F3720-639B-4A51-9F74-C16026F1492F}" type="doc">
      <dgm:prSet loTypeId="urn:microsoft.com/office/officeart/2005/8/layout/chevron1" loCatId="process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1E443D1-BD21-48E5-8BD2-B481352754F8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s-MX" sz="40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 Mujeres contra mujeres</a:t>
          </a:r>
        </a:p>
      </dgm:t>
    </dgm:pt>
    <dgm:pt modelId="{5EA32F88-B9F7-44A1-916D-19A837F16276}" type="parTrans" cxnId="{C235187C-47D8-4E97-A2E6-19E01719A699}">
      <dgm:prSet/>
      <dgm:spPr/>
      <dgm:t>
        <a:bodyPr/>
        <a:lstStyle/>
        <a:p>
          <a:endParaRPr lang="en-US"/>
        </a:p>
      </dgm:t>
    </dgm:pt>
    <dgm:pt modelId="{0917B573-1D13-4409-9FEC-FF9378F33DDD}" type="sibTrans" cxnId="{C235187C-47D8-4E97-A2E6-19E01719A699}">
      <dgm:prSet/>
      <dgm:spPr/>
      <dgm:t>
        <a:bodyPr/>
        <a:lstStyle/>
        <a:p>
          <a:endParaRPr lang="en-US"/>
        </a:p>
      </dgm:t>
    </dgm:pt>
    <dgm:pt modelId="{12A1F405-63D7-4B0A-B70D-7456F2455E01}">
      <dgm:prSet custT="1"/>
      <dgm:spPr>
        <a:solidFill>
          <a:srgbClr val="FFFF00"/>
        </a:solidFill>
      </dgm:spPr>
      <dgm:t>
        <a:bodyPr/>
        <a:lstStyle/>
        <a:p>
          <a:pPr algn="l"/>
          <a:r>
            <a:rPr lang="es-MX" sz="4800" noProof="0" dirty="0"/>
            <a:t> </a:t>
          </a:r>
        </a:p>
        <a:p>
          <a:pPr algn="ctr"/>
          <a:r>
            <a:rPr lang="es-MX" sz="40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Hombres contra hombres</a:t>
          </a:r>
        </a:p>
        <a:p>
          <a:pPr algn="l"/>
          <a:r>
            <a:rPr lang="es-MX" sz="40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algn="l"/>
          <a:endParaRPr lang="es-MX" sz="4000" b="1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E571E2-D2C3-4C9A-B7F3-D10F24D3B8E6}" type="parTrans" cxnId="{0FEFFE6A-750D-4140-86A7-FF948933F973}">
      <dgm:prSet/>
      <dgm:spPr/>
      <dgm:t>
        <a:bodyPr/>
        <a:lstStyle/>
        <a:p>
          <a:endParaRPr lang="en-US"/>
        </a:p>
      </dgm:t>
    </dgm:pt>
    <dgm:pt modelId="{96735835-2E06-4E8C-BDEF-AB1CE97AC268}" type="sibTrans" cxnId="{0FEFFE6A-750D-4140-86A7-FF948933F973}">
      <dgm:prSet/>
      <dgm:spPr/>
      <dgm:t>
        <a:bodyPr/>
        <a:lstStyle/>
        <a:p>
          <a:endParaRPr lang="en-US"/>
        </a:p>
      </dgm:t>
    </dgm:pt>
    <dgm:pt modelId="{A95CE8E7-BFA2-4093-960D-685DAF79833B}" type="pres">
      <dgm:prSet presAssocID="{1F8F3720-639B-4A51-9F74-C16026F1492F}" presName="Name0" presStyleCnt="0">
        <dgm:presLayoutVars>
          <dgm:dir/>
          <dgm:animLvl val="lvl"/>
          <dgm:resizeHandles val="exact"/>
        </dgm:presLayoutVars>
      </dgm:prSet>
      <dgm:spPr/>
    </dgm:pt>
    <dgm:pt modelId="{323C1A63-7F03-465A-AE74-D4D44BE0ABDA}" type="pres">
      <dgm:prSet presAssocID="{91E443D1-BD21-48E5-8BD2-B481352754F8}" presName="parTxOnly" presStyleLbl="node1" presStyleIdx="0" presStyleCnt="2" custScaleX="137520" custScaleY="159871" custLinFactNeighborX="23668" custLinFactNeighborY="2447">
        <dgm:presLayoutVars>
          <dgm:chMax val="0"/>
          <dgm:chPref val="0"/>
          <dgm:bulletEnabled val="1"/>
        </dgm:presLayoutVars>
      </dgm:prSet>
      <dgm:spPr/>
    </dgm:pt>
    <dgm:pt modelId="{C2B8D60B-D774-4AEC-8653-77BF83B3076F}" type="pres">
      <dgm:prSet presAssocID="{0917B573-1D13-4409-9FEC-FF9378F33DDD}" presName="parTxOnlySpace" presStyleCnt="0"/>
      <dgm:spPr/>
    </dgm:pt>
    <dgm:pt modelId="{0F227624-7F7C-4263-8156-30518041A2B1}" type="pres">
      <dgm:prSet presAssocID="{12A1F405-63D7-4B0A-B70D-7456F2455E01}" presName="parTxOnly" presStyleLbl="node1" presStyleIdx="1" presStyleCnt="2" custScaleX="193452" custScaleY="165097" custLinFactNeighborX="-4416" custLinFactNeighborY="-1104">
        <dgm:presLayoutVars>
          <dgm:chMax val="0"/>
          <dgm:chPref val="0"/>
          <dgm:bulletEnabled val="1"/>
        </dgm:presLayoutVars>
      </dgm:prSet>
      <dgm:spPr/>
    </dgm:pt>
  </dgm:ptLst>
  <dgm:cxnLst>
    <dgm:cxn modelId="{427E9F10-EB9E-4463-B1BB-57913762475E}" type="presOf" srcId="{91E443D1-BD21-48E5-8BD2-B481352754F8}" destId="{323C1A63-7F03-465A-AE74-D4D44BE0ABDA}" srcOrd="0" destOrd="0" presId="urn:microsoft.com/office/officeart/2005/8/layout/chevron1"/>
    <dgm:cxn modelId="{0FEFFE6A-750D-4140-86A7-FF948933F973}" srcId="{1F8F3720-639B-4A51-9F74-C16026F1492F}" destId="{12A1F405-63D7-4B0A-B70D-7456F2455E01}" srcOrd="1" destOrd="0" parTransId="{BFE571E2-D2C3-4C9A-B7F3-D10F24D3B8E6}" sibTransId="{96735835-2E06-4E8C-BDEF-AB1CE97AC268}"/>
    <dgm:cxn modelId="{2A6CCD6D-D0E7-4F53-8BE4-533247A5C5BE}" type="presOf" srcId="{1F8F3720-639B-4A51-9F74-C16026F1492F}" destId="{A95CE8E7-BFA2-4093-960D-685DAF79833B}" srcOrd="0" destOrd="0" presId="urn:microsoft.com/office/officeart/2005/8/layout/chevron1"/>
    <dgm:cxn modelId="{74DE467A-463B-4BF8-96C5-334301962326}" type="presOf" srcId="{12A1F405-63D7-4B0A-B70D-7456F2455E01}" destId="{0F227624-7F7C-4263-8156-30518041A2B1}" srcOrd="0" destOrd="0" presId="urn:microsoft.com/office/officeart/2005/8/layout/chevron1"/>
    <dgm:cxn modelId="{C235187C-47D8-4E97-A2E6-19E01719A699}" srcId="{1F8F3720-639B-4A51-9F74-C16026F1492F}" destId="{91E443D1-BD21-48E5-8BD2-B481352754F8}" srcOrd="0" destOrd="0" parTransId="{5EA32F88-B9F7-44A1-916D-19A837F16276}" sibTransId="{0917B573-1D13-4409-9FEC-FF9378F33DDD}"/>
    <dgm:cxn modelId="{80511A0D-3FBC-4EF8-932A-86B735DEC811}" type="presParOf" srcId="{A95CE8E7-BFA2-4093-960D-685DAF79833B}" destId="{323C1A63-7F03-465A-AE74-D4D44BE0ABDA}" srcOrd="0" destOrd="0" presId="urn:microsoft.com/office/officeart/2005/8/layout/chevron1"/>
    <dgm:cxn modelId="{567835A7-5099-4AC2-AE5D-F6952260F954}" type="presParOf" srcId="{A95CE8E7-BFA2-4093-960D-685DAF79833B}" destId="{C2B8D60B-D774-4AEC-8653-77BF83B3076F}" srcOrd="1" destOrd="0" presId="urn:microsoft.com/office/officeart/2005/8/layout/chevron1"/>
    <dgm:cxn modelId="{F627C965-79BE-4278-8672-1F0EB94DDA47}" type="presParOf" srcId="{A95CE8E7-BFA2-4093-960D-685DAF79833B}" destId="{0F227624-7F7C-4263-8156-30518041A2B1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8F3720-639B-4A51-9F74-C16026F1492F}" type="doc">
      <dgm:prSet loTypeId="urn:microsoft.com/office/officeart/2005/8/layout/chevron1" loCatId="process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1E443D1-BD21-48E5-8BD2-B481352754F8}">
      <dgm:prSet custT="1"/>
      <dgm:spPr>
        <a:solidFill>
          <a:srgbClr val="FF0000"/>
        </a:solidFill>
      </dgm:spPr>
      <dgm:t>
        <a:bodyPr/>
        <a:lstStyle/>
        <a:p>
          <a:r>
            <a:rPr lang="es-MX" sz="40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4000" noProof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Puntuacion</a:t>
          </a:r>
          <a:r>
            <a:rPr lang="es-MX" sz="40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 por parejas matrimoniales</a:t>
          </a:r>
        </a:p>
      </dgm:t>
    </dgm:pt>
    <dgm:pt modelId="{5EA32F88-B9F7-44A1-916D-19A837F16276}" type="parTrans" cxnId="{C235187C-47D8-4E97-A2E6-19E01719A699}">
      <dgm:prSet/>
      <dgm:spPr/>
      <dgm:t>
        <a:bodyPr/>
        <a:lstStyle/>
        <a:p>
          <a:endParaRPr lang="en-US"/>
        </a:p>
      </dgm:t>
    </dgm:pt>
    <dgm:pt modelId="{0917B573-1D13-4409-9FEC-FF9378F33DDD}" type="sibTrans" cxnId="{C235187C-47D8-4E97-A2E6-19E01719A699}">
      <dgm:prSet/>
      <dgm:spPr/>
      <dgm:t>
        <a:bodyPr/>
        <a:lstStyle/>
        <a:p>
          <a:endParaRPr lang="en-US"/>
        </a:p>
      </dgm:t>
    </dgm:pt>
    <dgm:pt modelId="{A95CE8E7-BFA2-4093-960D-685DAF79833B}" type="pres">
      <dgm:prSet presAssocID="{1F8F3720-639B-4A51-9F74-C16026F1492F}" presName="Name0" presStyleCnt="0">
        <dgm:presLayoutVars>
          <dgm:dir/>
          <dgm:animLvl val="lvl"/>
          <dgm:resizeHandles val="exact"/>
        </dgm:presLayoutVars>
      </dgm:prSet>
      <dgm:spPr/>
    </dgm:pt>
    <dgm:pt modelId="{323C1A63-7F03-465A-AE74-D4D44BE0ABDA}" type="pres">
      <dgm:prSet presAssocID="{91E443D1-BD21-48E5-8BD2-B481352754F8}" presName="parTxOnly" presStyleLbl="node1" presStyleIdx="0" presStyleCnt="1" custScaleX="243711" custScaleY="325986" custLinFactNeighborX="23668" custLinFactNeighborY="2447">
        <dgm:presLayoutVars>
          <dgm:chMax val="0"/>
          <dgm:chPref val="0"/>
          <dgm:bulletEnabled val="1"/>
        </dgm:presLayoutVars>
      </dgm:prSet>
      <dgm:spPr/>
    </dgm:pt>
  </dgm:ptLst>
  <dgm:cxnLst>
    <dgm:cxn modelId="{427E9F10-EB9E-4463-B1BB-57913762475E}" type="presOf" srcId="{91E443D1-BD21-48E5-8BD2-B481352754F8}" destId="{323C1A63-7F03-465A-AE74-D4D44BE0ABDA}" srcOrd="0" destOrd="0" presId="urn:microsoft.com/office/officeart/2005/8/layout/chevron1"/>
    <dgm:cxn modelId="{2A6CCD6D-D0E7-4F53-8BE4-533247A5C5BE}" type="presOf" srcId="{1F8F3720-639B-4A51-9F74-C16026F1492F}" destId="{A95CE8E7-BFA2-4093-960D-685DAF79833B}" srcOrd="0" destOrd="0" presId="urn:microsoft.com/office/officeart/2005/8/layout/chevron1"/>
    <dgm:cxn modelId="{C235187C-47D8-4E97-A2E6-19E01719A699}" srcId="{1F8F3720-639B-4A51-9F74-C16026F1492F}" destId="{91E443D1-BD21-48E5-8BD2-B481352754F8}" srcOrd="0" destOrd="0" parTransId="{5EA32F88-B9F7-44A1-916D-19A837F16276}" sibTransId="{0917B573-1D13-4409-9FEC-FF9378F33DDD}"/>
    <dgm:cxn modelId="{80511A0D-3FBC-4EF8-932A-86B735DEC811}" type="presParOf" srcId="{A95CE8E7-BFA2-4093-960D-685DAF79833B}" destId="{323C1A63-7F03-465A-AE74-D4D44BE0ABDA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3C1A63-7F03-465A-AE74-D4D44BE0ABDA}">
      <dsp:nvSpPr>
        <dsp:cNvPr id="0" name=""/>
        <dsp:cNvSpPr/>
      </dsp:nvSpPr>
      <dsp:spPr>
        <a:xfrm>
          <a:off x="87632" y="582656"/>
          <a:ext cx="5058496" cy="2352259"/>
        </a:xfrm>
        <a:prstGeom prst="chevron">
          <a:avLst/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53340" rIns="53340" bIns="5334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 Mujeres contra mujeres</a:t>
          </a:r>
        </a:p>
      </dsp:txBody>
      <dsp:txXfrm>
        <a:off x="1263762" y="582656"/>
        <a:ext cx="2706237" cy="2352259"/>
      </dsp:txXfrm>
    </dsp:sp>
    <dsp:sp modelId="{0F227624-7F7C-4263-8156-30518041A2B1}">
      <dsp:nvSpPr>
        <dsp:cNvPr id="0" name=""/>
        <dsp:cNvSpPr/>
      </dsp:nvSpPr>
      <dsp:spPr>
        <a:xfrm>
          <a:off x="4674987" y="491962"/>
          <a:ext cx="7115882" cy="2429152"/>
        </a:xfrm>
        <a:prstGeom prst="chevron">
          <a:avLst/>
        </a:prstGeom>
        <a:solidFill>
          <a:srgbClr val="FF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2024" tIns="64008" rIns="64008" bIns="64008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800" kern="1200" noProof="0" dirty="0"/>
            <a:t> </a:t>
          </a: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Hombres contra hombres</a:t>
          </a:r>
        </a:p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4000" b="1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89563" y="491962"/>
        <a:ext cx="4686730" cy="24291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3C1A63-7F03-465A-AE74-D4D44BE0ABDA}">
      <dsp:nvSpPr>
        <dsp:cNvPr id="0" name=""/>
        <dsp:cNvSpPr/>
      </dsp:nvSpPr>
      <dsp:spPr>
        <a:xfrm>
          <a:off x="4771" y="0"/>
          <a:ext cx="11802915" cy="4186093"/>
        </a:xfrm>
        <a:prstGeom prst="chevron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53340" rIns="53340" bIns="5334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4000" kern="1200" noProof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Puntuacion</a:t>
          </a:r>
          <a:r>
            <a:rPr lang="es-MX" sz="40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 por parejas matrimoniales</a:t>
          </a:r>
        </a:p>
      </dsp:txBody>
      <dsp:txXfrm>
        <a:off x="2097818" y="0"/>
        <a:ext cx="7616822" cy="418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96CAA-985F-402D-B6D2-693B753B94AD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6284A-1887-495E-AC9B-701BAA3093C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67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79F7B-EAA7-4C6B-8442-75AB366733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5D3E49-D55F-4612-8DE8-422E7EDE7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CCAA1-672C-4651-93AD-3EFB365B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683B3-58C9-4416-851A-23838ACFEF48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D148B-2250-4F79-91BD-047499236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364B4-9988-447A-9544-0F8DE8CC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74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DF0B-9109-4CCF-A80B-6091BB49B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1C3EAB-2F6F-4C1E-943F-2E3499A6E4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90C39-215E-4D85-82FE-EDAB1BB91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415-0A74-40B5-A70E-948E0BCBB0A3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32269-672B-41B3-8430-1D8A9E71E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0214A-8970-419B-8D23-16C6C2EA3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8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1AD3D7-800F-46FC-89C7-D11EA08D0C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2B48F6-497C-4778-977C-529DFBBB3E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F914D-8E3C-4C1B-800B-18E2A110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7A26-ACB1-425E-A055-48756AA98960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71EF0-96A3-4B07-BEC3-753B0A0CA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81DD5-0C11-4D82-A487-8BB6483CD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10244-4F82-4798-AC67-993CE7FC6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479E5-9FE3-4A29-A817-6DCF1D043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3F83E-2200-47CD-965C-18924446A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9698-AA92-4958-8AB7-47302E79F82D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4A8F3-7DC5-4BDB-ACDB-5CAB340B5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97D32-B9DB-4BE7-8297-14AD39C78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7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DD195-DE9F-4AD7-9131-8691FA815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8B61B-181D-4042-88D7-5A3B2457C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8973E-B4E5-41F7-A11A-0D8406B25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2528-269E-4EA8-9FC1-CEA2BC71911C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71D80-EFA6-47FF-BCEB-09A51079F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F87B6-75BE-4881-90C7-FD6C59F26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16F66-3D43-4425-9599-6F8F91DCA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BDA55-C9DE-4A42-919A-785BE826F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B0D117-C676-4535-9447-EF607F191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690707-7294-4709-A3DD-2D813590E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0B3C-03D5-4D53-AE81-0E631CA21DDB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4ECA2-69F8-4996-88A4-1AFD5AF8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86ED9-F060-428E-A75A-1272B834F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2293F-5B43-44EB-9211-A1D525B07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8CB10E-C16F-4942-B65A-9410BD21A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113F7A-F3C7-4FE4-A8B3-70004BB7A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37B539-1277-4E8E-87C7-556868C64B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0E2501-A823-411C-8BC3-A71BD3644A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8F8B42-61FD-4C1D-8A7D-153DEB9E4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80C43-8B98-4F8C-A1B5-4769CFAEC3CC}" type="datetime1">
              <a:rPr lang="en-US" smtClean="0"/>
              <a:t>6/5/2025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6E3E24-5902-418A-944D-F5BB967AC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332448-5DAF-452A-82BE-8DA92CF1D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2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76009-B281-4F6F-BD9C-BD66EA49E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6AFD45-EA55-4189-93F3-EEF8A4F7A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81F5-78DD-4DF5-9D14-0247781E2E25}" type="datetime1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833B99-5B66-4F01-BA34-A9C9AA9A4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B868D3-847B-48C4-B0E5-B8EE55453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98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260E7E-4B2F-447D-9A2A-16F452E6E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40FE4-033F-4A52-A167-D2F87AC4DA43}" type="datetime1">
              <a:rPr lang="en-US" smtClean="0"/>
              <a:t>6/5/2025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D8956F-9A8E-4969-838B-73371A1A1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270768-E459-4ADB-BEB7-FA02A917B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9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9DEE7-8203-41B7-A44B-447C40A9D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6FAE3-F18E-4980-80AD-FBCAD1013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DCDC9A-5B0F-4609-8479-7266C8728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B474A9-D94D-45E8-905F-5037BEEF6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1AADF-C1E3-4D4A-A8F5-EF08B25BC857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E6595-6261-43F8-BE91-0E99C6DF7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518E6-DC31-4853-B0DF-79D06EBD9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96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7F819-3BC0-4C52-B79D-0ED2999E6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BDC958-19F5-447C-8429-96C972DF2A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D336E8-F96A-4CF8-8E73-4953C30A3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054C30-0D9B-4914-855E-D945C8066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2B72F-2F01-445F-BCA5-7A9DD429F86A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32F9A-E7B1-4238-92B3-5F38502D8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8AC0F8-AFC7-434B-9B9B-779BAB557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24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3BE046-D5D7-4AEB-93C7-7040B8DE5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E9678E-8185-4F13-AEE3-677C180C4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55E49-A3F0-4B2C-A279-A898196D1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FC5F0-2A4C-4AB6-B6DA-26485CED1AD2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F3892-7228-4880-88F1-A9F1D6DBDF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43833-05AF-4439-BB18-0FD8536368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55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C0401AE-8F8A-416C-8CD0-49E9553C18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3016219"/>
              </p:ext>
            </p:extLst>
          </p:nvPr>
        </p:nvGraphicFramePr>
        <p:xfrm>
          <a:off x="106017" y="2968487"/>
          <a:ext cx="11807687" cy="3445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A02A82D7-FC5A-4906-AE40-F2D36D759AED}"/>
              </a:ext>
            </a:extLst>
          </p:cNvPr>
          <p:cNvSpPr/>
          <p:nvPr/>
        </p:nvSpPr>
        <p:spPr>
          <a:xfrm>
            <a:off x="834888" y="858943"/>
            <a:ext cx="10389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Juego para parejas</a:t>
            </a:r>
          </a:p>
          <a:p>
            <a:pPr lvl="0" algn="ctr"/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Quien es mas rápido para contestar 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2F7B19-2A5B-47E5-AF90-04C2BEBA6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76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1BBF6E-DF68-450D-242E-E3720F79D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705578D-2081-FCE2-4691-B1479C455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5C53E1-DABE-14C4-A28C-9FF42C9EE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Becerro de Oro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28579-5785-5519-35C5-E84BD0B7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10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6B463C4-6D39-F2DD-B8DC-615B83099613}"/>
              </a:ext>
            </a:extLst>
          </p:cNvPr>
          <p:cNvSpPr/>
          <p:nvPr/>
        </p:nvSpPr>
        <p:spPr>
          <a:xfrm>
            <a:off x="5003861" y="583095"/>
            <a:ext cx="6798917" cy="5779933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Era Hermano de Miriam</a:t>
            </a:r>
          </a:p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Era un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sacerdote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015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CC1F1D-D801-D173-DBB8-C06A22AB0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E29895-890A-C07B-B4AD-1A955870D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A412A46-0858-B0BE-8228-15E70CC29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507F9E3-7DEC-D764-2D97-C22113F6B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RESPUESTA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932B6DC-07D4-F511-E0FF-E9F6E358C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Aaron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4A90A5-E7A4-A7A3-7420-5D56830B0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29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524088-7FFB-C0F0-3BE7-8D299248D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494C837-D016-FBAE-BD6E-F6BC836911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D64B3C-5819-59B3-C94B-A91CCB79F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Reina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EE07B-3D80-E398-006C-0D87876A0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12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1D0ECBD-892D-9803-B825-9E91EB2546D3}"/>
              </a:ext>
            </a:extLst>
          </p:cNvPr>
          <p:cNvSpPr/>
          <p:nvPr/>
        </p:nvSpPr>
        <p:spPr>
          <a:xfrm>
            <a:off x="5003861" y="583095"/>
            <a:ext cx="6798917" cy="5779933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Tenia un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judio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Llego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lado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esposo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porque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era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inteligente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0" indent="-742950">
              <a:buAutoNum type="arabicPeriod"/>
            </a:pP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243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7A4A9F-B555-B0FE-56C5-89BBF3E9A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2F2D055-8BAC-3440-278C-1B18B4A77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68A1960-4CEF-466F-D7FD-E8EA3177D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6FF140-DB47-76F3-A66B-DAC71E26D3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RESPUESTA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CD5B885-50DC-639B-EDFD-7E4F22F2D0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Ester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1DBC01-AAF4-C0A8-70B3-2E788BA8C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80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96D18E-DC85-953F-F23D-C7F5E2EFC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239C8EC-74A4-99AC-B7B1-8C87C4B40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A0BAF2-6ED0-9E7D-6A52-B454027F2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 Moabita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A6B53-3FDE-152A-EB5F-AC429D17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14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FEC3196-10BE-CF8B-B0BC-88FF95A25461}"/>
              </a:ext>
            </a:extLst>
          </p:cNvPr>
          <p:cNvSpPr/>
          <p:nvPr/>
        </p:nvSpPr>
        <p:spPr>
          <a:xfrm>
            <a:off x="5003861" y="583095"/>
            <a:ext cx="6798917" cy="5779933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Era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nuera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Noemi</a:t>
            </a:r>
          </a:p>
          <a:p>
            <a:pPr marL="742950" lvl="0" indent="-742950">
              <a:buAutoNum type="arabicPeriod"/>
            </a:pP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Tuvo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hijo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 le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pusieron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obed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0" indent="-742950">
              <a:buAutoNum type="arabicPeriod"/>
            </a:pP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060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CDC08B-D28A-F609-A510-DFD7093FA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7421D9-8BF8-B22A-7A80-6388F1DF72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7947D34-15AA-954C-2804-ECE82BC1F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ED93A5-A304-85FE-2BA2-9DE45583A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RESPUESTA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C5A357E-DA95-823A-71B7-CD982B45DE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Rut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A80FD9-A535-DD02-1041-AD77B8232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66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CACA69-3080-2461-C431-C21889C0A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A01F6BB-0333-9841-D186-C86E2A430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6FB7CA-DA81-6000-D527-659B33ACF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Profeta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1C9C0-C734-723A-6998-EF4BE53D6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16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82DDB87-ED27-BBC5-BCA9-1F5AD5709953}"/>
              </a:ext>
            </a:extLst>
          </p:cNvPr>
          <p:cNvSpPr/>
          <p:nvPr/>
        </p:nvSpPr>
        <p:spPr>
          <a:xfrm>
            <a:off x="5003861" y="136525"/>
            <a:ext cx="6798917" cy="6397279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Vio la gloria de Dios</a:t>
            </a:r>
          </a:p>
          <a:p>
            <a:pPr marL="742950" lvl="0" indent="-742950">
              <a:buAutoNum type="arabicPeriod"/>
            </a:pP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Respondio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Heme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enviame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mi. </a:t>
            </a:r>
          </a:p>
        </p:txBody>
      </p:sp>
    </p:spTree>
    <p:extLst>
      <p:ext uri="{BB962C8B-B14F-4D97-AF65-F5344CB8AC3E}">
        <p14:creationId xmlns:p14="http://schemas.microsoft.com/office/powerpoint/2010/main" val="3913808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C508DE-CA78-1666-5F3D-A40F7074C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C65F79-932E-5E6D-B1C4-B80ED33E5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983374E-B4BD-4FAE-8F1B-61269BFFD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4BB08A-5C80-4958-6588-86C633248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RESPUESTA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1D329AA-2B42-164B-493B-374FD16C53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Isaias</a:t>
            </a:r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C117D9-37C2-E9BD-3A4E-7A83B3F81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1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5CC549-3B6E-803F-EDF0-8F10F87FF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F4B8566-A58B-4F95-2944-4CA4A7512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E10C02-32BC-80C2-43F4-ACBFD0CBC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 Visionario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C3A51-3F69-239A-1F36-36DD17C8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18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639D459-0FB6-C2AD-25A9-DB4C0F056504}"/>
              </a:ext>
            </a:extLst>
          </p:cNvPr>
          <p:cNvSpPr/>
          <p:nvPr/>
        </p:nvSpPr>
        <p:spPr>
          <a:xfrm>
            <a:off x="5003861" y="136525"/>
            <a:ext cx="6798917" cy="6397279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742950" lvl="0" indent="-742950">
              <a:buAutoNum type="arabicPeriod"/>
            </a:pP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Oraba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tres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veces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Fue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llevado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cautivo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Babilonia. </a:t>
            </a:r>
          </a:p>
          <a:p>
            <a:pPr marL="742950" lvl="0" indent="-742950">
              <a:buAutoNum type="arabicPeriod"/>
            </a:pP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696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F440B2-E932-2661-EC83-A83A4E607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C8A1ED-A433-3F7D-CF42-DE20472F7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BD67AB-1F16-FA55-98BF-91C88FDEB5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550E4DA-A9CD-635D-6D98-A6F83C1BF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RESPUESTA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8B435609-3382-8468-B7EE-56CCC28F8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Abraham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BBB53A-BD93-735E-8532-B229D2D6F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20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E1D002-10E7-54BA-F6CD-69BDF1C5F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AA5BD65-3F0D-A523-3375-B2079D9C2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F35D093-0B51-5940-6FD0-1BB6247EC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D2E0889-3F6B-A55C-8AED-B29A598189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090262"/>
              </p:ext>
            </p:extLst>
          </p:nvPr>
        </p:nvGraphicFramePr>
        <p:xfrm>
          <a:off x="106017" y="2535382"/>
          <a:ext cx="11807687" cy="4186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75302C99-5FAC-F786-844C-814FD4955AB8}"/>
              </a:ext>
            </a:extLst>
          </p:cNvPr>
          <p:cNvSpPr/>
          <p:nvPr/>
        </p:nvSpPr>
        <p:spPr>
          <a:xfrm>
            <a:off x="834888" y="858943"/>
            <a:ext cx="10389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Cinco pasos para testificar de la santificación 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B493BF-0E1F-8F3A-5E5C-3844720B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86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A61C8C-DB89-E8C3-934F-E02FC2FBC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5ACB9BA-2E4A-5B54-35B9-083DB8C988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040738-AF95-3FF0-A38E-6F35C7C17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Que son las tentaciones para los santificados?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D9E29-FEED-4A03-CB63-BC51E7DD4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20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BA28747-55AA-A1BC-ACDB-0D55449D4D8B}"/>
              </a:ext>
            </a:extLst>
          </p:cNvPr>
          <p:cNvSpPr/>
          <p:nvPr/>
        </p:nvSpPr>
        <p:spPr>
          <a:xfrm>
            <a:off x="5003861" y="136525"/>
            <a:ext cx="6798917" cy="6397279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lvl="0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A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descansar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experiencias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pasadas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775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9E94D5-8E9A-EC35-F279-2ABD55BED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F8D8561-F7B3-BF01-C913-9E45BD890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246CE43-9EB3-79B7-EC73-779D912D4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9BC796-D948-8C7F-A584-125903176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RESPUESTA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D71A657-C5E4-DAA8-E417-1DD01B5302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Daniel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FF252C-20C7-687E-F5F3-D9EAAFF3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52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D744BC-854D-4B41-B1DE-F5D1352A4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4711D16-7527-F2AA-0FEC-2A17F6A21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49F02-EFF5-14E6-7732-AFE072BE0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 Sonador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E8AF0-A8B4-A917-D8F1-D9B334053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22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E7B4745-F1CA-8FBC-A718-07B36238551E}"/>
              </a:ext>
            </a:extLst>
          </p:cNvPr>
          <p:cNvSpPr/>
          <p:nvPr/>
        </p:nvSpPr>
        <p:spPr>
          <a:xfrm>
            <a:off x="5003861" y="136525"/>
            <a:ext cx="6798917" cy="6397279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Fue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vendido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esclavo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Tuvo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muchos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hermanos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3715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1C0DE6-ABDB-7F77-940C-27DE0CB81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15F7181-ECD7-734C-FB9C-57775C76A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6FAF71B-28AF-5B3B-A4B5-33D635737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C04D15-452E-7AAD-C79F-83A2176C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RESPUESTA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2C9E70D-5521-68A1-E126-3D1E84220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Jose</a:t>
            </a:r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F91DEA-3A6C-4532-895B-8806A6174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573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4DD068-ABC9-A475-BE9C-9353DC802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FF9E228-7716-D73B-8A9D-C17102CD8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7B38F5-56F2-98FA-F5CC-841B69AA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 Valle de </a:t>
            </a:r>
            <a:r>
              <a:rPr lang="es-MX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Hinom</a:t>
            </a:r>
            <a:endParaRPr lang="es-MX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630C8-75D9-49E2-4131-EDC016FCC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24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5EA1792-B1BA-CA39-41B1-F8D68959ECED}"/>
              </a:ext>
            </a:extLst>
          </p:cNvPr>
          <p:cNvSpPr/>
          <p:nvPr/>
        </p:nvSpPr>
        <p:spPr>
          <a:xfrm>
            <a:off x="5003861" y="136525"/>
            <a:ext cx="6798917" cy="6397279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Profeta que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tuvo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visiones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Predico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huesos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secos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0796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8482DA-901B-BC21-8D91-09DDCDE38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A3D1939-B0B4-9051-8393-BECF03F3E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4E9D9F-44A1-98D9-0E9A-4B7271489C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D69320-8F73-57C4-2752-2FC3A9CEE3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RESPUESTA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C032C1D-3A74-EC85-89C8-7D4D18ED61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Ezequiel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B5D8BB-A33E-B207-1A39-E675E2DD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533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A87C3D-6721-9572-61F5-B7C5DFD09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88DF5E2-C808-4A03-E231-7D3D9B7B8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C11170-7BE8-1FAD-2CC3-163A7B167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Amor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ADD6C-EE51-8841-693F-9193EBA2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26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B402BA5-4431-3C4D-3BB7-18599721B1D5}"/>
              </a:ext>
            </a:extLst>
          </p:cNvPr>
          <p:cNvSpPr/>
          <p:nvPr/>
        </p:nvSpPr>
        <p:spPr>
          <a:xfrm>
            <a:off x="5003861" y="136525"/>
            <a:ext cx="6798917" cy="6397279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Profeta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conocido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amor</a:t>
            </a:r>
          </a:p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prostituta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5464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CEBF18-EADD-73DA-0D3D-E681DB36D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59C47DE-08B0-9B04-6989-468978FF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A9FD44E-65D6-62EA-E8C7-0E5F1B3C4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9783C1-CA7A-1112-A431-F00B3E376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RESPUESTA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7DFB081-6BCE-691B-3707-CF45284D33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Oseas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27DC91-E694-271E-87AE-DFDC13CEF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581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067D21-B56B-3163-DC87-17483D388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5B6A539-1289-4728-5FB7-282B319E3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CE9A31-E7E7-29B5-755C-76BAAE0C9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Suplantador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A18F85-F965-DB48-AFB0-04F82EDD4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28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4EBDBA6-D0D7-5A52-CB15-ABEC9E034CD9}"/>
              </a:ext>
            </a:extLst>
          </p:cNvPr>
          <p:cNvSpPr/>
          <p:nvPr/>
        </p:nvSpPr>
        <p:spPr>
          <a:xfrm>
            <a:off x="5003861" y="136525"/>
            <a:ext cx="6798917" cy="6397279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Padre de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naciones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Sono con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escalera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742950">
              <a:buAutoNum type="arabicPeriod"/>
            </a:pP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1820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55F16E-12D2-BEEA-DC94-EAD311D6B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7E66AE5-3345-43B3-12D1-A5F6CAE120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1479CB5-F127-214E-C173-5FF33327B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6321F2-FC77-899B-5D5B-4C9C8D653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RESPUESTA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271624-625D-4262-564C-1CE3C02EFF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Jacob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DFDD20-75E4-2A12-90CC-797F5503C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7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F802FC-D2E2-42B5-B5AB-390E6136C6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 fontScale="90000"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FORTALEZA MATRIMONIAL  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7D09F20-EFF9-4AE6-9E6C-CCD161A263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 personaje es?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CDAC19-8CBC-49F9-9745-72F2C94AA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86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F10E19-BEBC-A77C-6F62-132A72828D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494C456-12F0-BDC5-6CF2-72C2E6788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482C53-0249-53F3-70DB-D6FBEA8C5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Fe?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F0912-0B23-C0BE-BB91-5A57A80D8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4</a:t>
            </a:fld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F258244-E5F3-3778-EA34-81C0399B5D9C}"/>
              </a:ext>
            </a:extLst>
          </p:cNvPr>
          <p:cNvSpPr/>
          <p:nvPr/>
        </p:nvSpPr>
        <p:spPr>
          <a:xfrm>
            <a:off x="5003861" y="726004"/>
            <a:ext cx="6798917" cy="5630346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742950" lvl="0" indent="-742950">
              <a:buAutoNum type="arabicPeriod"/>
            </a:pPr>
            <a:r>
              <a:rPr lang="es-MX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 personaje es conocido como el padre de la justicia y la fe.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518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9CBCDC-C90E-9AE7-3422-886A021D9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CBE2C1D-D8B8-AB5F-7736-4C95123DE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D80157-9ED5-E3FC-C2D1-85988CDB1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331E7E-76A7-940B-E3DB-88DED3415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RESPUESTA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03F8D79-C7CF-BF37-49C3-61FC37F4D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Abraham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5C3408-1D49-929F-A152-335699FB8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83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39D8D6-9330-2AEE-4C3B-9D3E94D4A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C8DE35C-72D6-1404-C5A7-91D2FCC82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0D866F-A429-FB1A-722D-8EACD821D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Arca y diluvio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777AB-4489-074D-D81A-1AEB5B714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6</a:t>
            </a:fld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602E1D-B349-7CD8-6B9C-B78B6A07342C}"/>
              </a:ext>
            </a:extLst>
          </p:cNvPr>
          <p:cNvSpPr/>
          <p:nvPr/>
        </p:nvSpPr>
        <p:spPr>
          <a:xfrm>
            <a:off x="5003861" y="583095"/>
            <a:ext cx="6798917" cy="5779933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 persona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agrado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Dios.</a:t>
            </a:r>
          </a:p>
          <a:p>
            <a:pPr marL="742950" lvl="0" indent="-742950">
              <a:buAutoNum type="arabicPeriod"/>
            </a:pP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Tuvo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tres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hijos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4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F81884-8623-BB76-351A-92AC6B511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62CEC0-9EC0-BBCD-AA31-2736CE442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DA2DCE6-5089-F015-501F-8D72214EF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D8A9AE-5C02-CC06-A7D2-2B5E6D212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RESPUESTA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5CBDC91-D61B-65E7-A619-56DADDF656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Noe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E6049E-1B72-6F2F-CD1C-25AA32E64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94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FB7443-FA2A-F8E9-05AD-26E3FCA5D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E26B9DE-254A-B333-9244-A1E03EDA0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B7D307-75BE-8B1B-1123-A5A7FA952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s-MX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Ninive</a:t>
            </a: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85D6C-152A-5C02-1737-12DD9EE0E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8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94DD2E1-519C-0364-E485-77A66A2A191C}"/>
              </a:ext>
            </a:extLst>
          </p:cNvPr>
          <p:cNvSpPr/>
          <p:nvPr/>
        </p:nvSpPr>
        <p:spPr>
          <a:xfrm>
            <a:off x="5003861" y="583095"/>
            <a:ext cx="6798917" cy="5779933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742950" lvl="0" indent="-742950"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Fue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enviado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predicar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Ninive.</a:t>
            </a:r>
          </a:p>
          <a:p>
            <a:pPr marL="742950" lvl="0" indent="-742950">
              <a:buAutoNum type="arabicPeriod"/>
            </a:pP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Huyo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presencia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Dios</a:t>
            </a:r>
          </a:p>
        </p:txBody>
      </p:sp>
    </p:spTree>
    <p:extLst>
      <p:ext uri="{BB962C8B-B14F-4D97-AF65-F5344CB8AC3E}">
        <p14:creationId xmlns:p14="http://schemas.microsoft.com/office/powerpoint/2010/main" val="3713166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9C0B1D-A454-09E8-D9E4-4FE0D60DF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D3964C-F9F5-3867-E337-06D52D15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CC2169-6274-2273-8694-FDAF3A23F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F399366-D20F-0DC4-818C-DBA1F6FAD6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RESPUESTA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4942051-F62F-C6BE-F102-A50DAAC615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3569494"/>
            <a:ext cx="9144000" cy="1039536"/>
          </a:xfrm>
        </p:spPr>
        <p:txBody>
          <a:bodyPr>
            <a:normAutofit/>
          </a:bodyPr>
          <a:lstStyle/>
          <a:p>
            <a:r>
              <a:rPr lang="es-MX" sz="4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Jonas</a:t>
            </a:r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C8550C-4CE6-5FA2-261C-F49001C08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668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321</Words>
  <Application>Microsoft Office PowerPoint</Application>
  <PresentationFormat>Widescreen</PresentationFormat>
  <Paragraphs>106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FORTALEZA MATRIMONIAL  </vt:lpstr>
      <vt:lpstr>  1. Fe? </vt:lpstr>
      <vt:lpstr> RESPUESTA</vt:lpstr>
      <vt:lpstr>  2. Arca y diluvio </vt:lpstr>
      <vt:lpstr> RESPUESTA</vt:lpstr>
      <vt:lpstr>  3. Ninive </vt:lpstr>
      <vt:lpstr> RESPUESTA</vt:lpstr>
      <vt:lpstr>  4. Becerro de Oro  </vt:lpstr>
      <vt:lpstr> RESPUESTA</vt:lpstr>
      <vt:lpstr>  5. Reina </vt:lpstr>
      <vt:lpstr> RESPUESTA</vt:lpstr>
      <vt:lpstr>  6.  Moabita</vt:lpstr>
      <vt:lpstr> RESPUESTA</vt:lpstr>
      <vt:lpstr>  7. Profeta </vt:lpstr>
      <vt:lpstr> RESPUESTA</vt:lpstr>
      <vt:lpstr>  8.  Visionario</vt:lpstr>
      <vt:lpstr> RESPUESTA</vt:lpstr>
      <vt:lpstr>  8. Que son las tentaciones para los santificados? </vt:lpstr>
      <vt:lpstr> RESPUESTA</vt:lpstr>
      <vt:lpstr>  9.  Sonador</vt:lpstr>
      <vt:lpstr> RESPUESTA</vt:lpstr>
      <vt:lpstr>  10.  Valle de Hinom</vt:lpstr>
      <vt:lpstr> RESPUESTA</vt:lpstr>
      <vt:lpstr>  11. Amor </vt:lpstr>
      <vt:lpstr> RESPUESTA</vt:lpstr>
      <vt:lpstr>  12. Suplantador </vt:lpstr>
      <vt:lpstr> RESPUESTA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Bendiciones de Dios son buenas noticias</dc:title>
  <dc:creator>Daniel Deida</dc:creator>
  <cp:lastModifiedBy>Daniel Deida</cp:lastModifiedBy>
  <cp:revision>3</cp:revision>
  <dcterms:created xsi:type="dcterms:W3CDTF">2019-05-19T03:17:45Z</dcterms:created>
  <dcterms:modified xsi:type="dcterms:W3CDTF">2025-06-06T00:50:26Z</dcterms:modified>
</cp:coreProperties>
</file>