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2" r:id="rId3"/>
    <p:sldId id="284" r:id="rId4"/>
    <p:sldId id="285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4104E-08CB-486C-8989-25C1C38A86E7}" v="28" dt="2025-06-13T17:48:0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Deida" userId="61cd4d5c59c1c102" providerId="LiveId" clId="{6B94104E-08CB-486C-8989-25C1C38A86E7}"/>
    <pc:docChg chg="undo redo custSel addSld delSld modSld">
      <pc:chgData name="Daniel Deida" userId="61cd4d5c59c1c102" providerId="LiveId" clId="{6B94104E-08CB-486C-8989-25C1C38A86E7}" dt="2025-06-13T17:48:06.403" v="435" actId="20577"/>
      <pc:docMkLst>
        <pc:docMk/>
      </pc:docMkLst>
      <pc:sldChg chg="modSp mod">
        <pc:chgData name="Daniel Deida" userId="61cd4d5c59c1c102" providerId="LiveId" clId="{6B94104E-08CB-486C-8989-25C1C38A86E7}" dt="2025-06-12T20:12:50.054" v="40" actId="20577"/>
        <pc:sldMkLst>
          <pc:docMk/>
          <pc:sldMk cId="632986682" sldId="270"/>
        </pc:sldMkLst>
        <pc:spChg chg="mod">
          <ac:chgData name="Daniel Deida" userId="61cd4d5c59c1c102" providerId="LiveId" clId="{6B94104E-08CB-486C-8989-25C1C38A86E7}" dt="2025-06-12T20:12:50.054" v="40" actId="20577"/>
          <ac:spMkLst>
            <pc:docMk/>
            <pc:sldMk cId="632986682" sldId="270"/>
            <ac:spMk id="2" creationId="{D7F802FC-D2E2-42B5-B5AB-390E6136C69A}"/>
          </ac:spMkLst>
        </pc:spChg>
      </pc:sldChg>
      <pc:sldChg chg="modSp mod">
        <pc:chgData name="Daniel Deida" userId="61cd4d5c59c1c102" providerId="LiveId" clId="{6B94104E-08CB-486C-8989-25C1C38A86E7}" dt="2025-06-12T20:17:33.312" v="175" actId="20577"/>
        <pc:sldMkLst>
          <pc:docMk/>
          <pc:sldMk cId="3335813486" sldId="272"/>
        </pc:sldMkLst>
        <pc:spChg chg="mod">
          <ac:chgData name="Daniel Deida" userId="61cd4d5c59c1c102" providerId="LiveId" clId="{6B94104E-08CB-486C-8989-25C1C38A86E7}" dt="2025-06-12T20:17:33.312" v="175" actId="20577"/>
          <ac:spMkLst>
            <pc:docMk/>
            <pc:sldMk cId="3335813486" sldId="272"/>
            <ac:spMk id="2" creationId="{917D2DB6-2BDC-46DB-9934-690DAD0B16E2}"/>
          </ac:spMkLst>
        </pc:spChg>
      </pc:sldChg>
      <pc:sldChg chg="modSp mod">
        <pc:chgData name="Daniel Deida" userId="61cd4d5c59c1c102" providerId="LiveId" clId="{6B94104E-08CB-486C-8989-25C1C38A86E7}" dt="2025-06-13T02:24:42.478" v="182" actId="14100"/>
        <pc:sldMkLst>
          <pc:docMk/>
          <pc:sldMk cId="1376583480" sldId="284"/>
        </pc:sldMkLst>
        <pc:spChg chg="mod">
          <ac:chgData name="Daniel Deida" userId="61cd4d5c59c1c102" providerId="LiveId" clId="{6B94104E-08CB-486C-8989-25C1C38A86E7}" dt="2025-06-13T02:24:42.478" v="182" actId="14100"/>
          <ac:spMkLst>
            <pc:docMk/>
            <pc:sldMk cId="1376583480" sldId="284"/>
            <ac:spMk id="2" creationId="{E298F650-553D-A0D6-748E-9E7E402D88EE}"/>
          </ac:spMkLst>
        </pc:spChg>
      </pc:sldChg>
      <pc:sldChg chg="modSp mod">
        <pc:chgData name="Daniel Deida" userId="61cd4d5c59c1c102" providerId="LiveId" clId="{6B94104E-08CB-486C-8989-25C1C38A86E7}" dt="2025-06-13T02:44:57.967" v="246" actId="14826"/>
        <pc:sldMkLst>
          <pc:docMk/>
          <pc:sldMk cId="4067669592" sldId="285"/>
        </pc:sldMkLst>
        <pc:spChg chg="mod">
          <ac:chgData name="Daniel Deida" userId="61cd4d5c59c1c102" providerId="LiveId" clId="{6B94104E-08CB-486C-8989-25C1C38A86E7}" dt="2025-06-13T02:26:45.677" v="207" actId="1076"/>
          <ac:spMkLst>
            <pc:docMk/>
            <pc:sldMk cId="4067669592" sldId="285"/>
            <ac:spMk id="2" creationId="{42B659E1-6981-04AE-31FE-EDE352B444EC}"/>
          </ac:spMkLst>
        </pc:spChg>
        <pc:picChg chg="mod">
          <ac:chgData name="Daniel Deida" userId="61cd4d5c59c1c102" providerId="LiveId" clId="{6B94104E-08CB-486C-8989-25C1C38A86E7}" dt="2025-06-13T02:44:57.967" v="246" actId="14826"/>
          <ac:picMkLst>
            <pc:docMk/>
            <pc:sldMk cId="4067669592" sldId="285"/>
            <ac:picMk id="5" creationId="{A620B3B5-86E3-E148-33F8-058CB8CAF883}"/>
          </ac:picMkLst>
        </pc:picChg>
      </pc:sldChg>
      <pc:sldChg chg="modSp del mod">
        <pc:chgData name="Daniel Deida" userId="61cd4d5c59c1c102" providerId="LiveId" clId="{6B94104E-08CB-486C-8989-25C1C38A86E7}" dt="2025-06-13T02:50:23.434" v="327" actId="2696"/>
        <pc:sldMkLst>
          <pc:docMk/>
          <pc:sldMk cId="1986230725" sldId="286"/>
        </pc:sldMkLst>
        <pc:spChg chg="mod">
          <ac:chgData name="Daniel Deida" userId="61cd4d5c59c1c102" providerId="LiveId" clId="{6B94104E-08CB-486C-8989-25C1C38A86E7}" dt="2025-06-12T20:13:14.944" v="46" actId="20577"/>
          <ac:spMkLst>
            <pc:docMk/>
            <pc:sldMk cId="1986230725" sldId="286"/>
            <ac:spMk id="2" creationId="{06C4A527-A645-2A79-C3A7-58E7CD645B3C}"/>
          </ac:spMkLst>
        </pc:spChg>
      </pc:sldChg>
      <pc:sldChg chg="modSp del mod">
        <pc:chgData name="Daniel Deida" userId="61cd4d5c59c1c102" providerId="LiveId" clId="{6B94104E-08CB-486C-8989-25C1C38A86E7}" dt="2025-06-13T02:50:26.034" v="328" actId="2696"/>
        <pc:sldMkLst>
          <pc:docMk/>
          <pc:sldMk cId="2020345148" sldId="287"/>
        </pc:sldMkLst>
        <pc:spChg chg="mod">
          <ac:chgData name="Daniel Deida" userId="61cd4d5c59c1c102" providerId="LiveId" clId="{6B94104E-08CB-486C-8989-25C1C38A86E7}" dt="2025-06-12T20:13:21.388" v="47" actId="20577"/>
          <ac:spMkLst>
            <pc:docMk/>
            <pc:sldMk cId="2020345148" sldId="287"/>
            <ac:spMk id="2" creationId="{DE3ED8DF-B0F0-1412-C29B-99E0C13E06E6}"/>
          </ac:spMkLst>
        </pc:spChg>
      </pc:sldChg>
      <pc:sldChg chg="modSp del mod">
        <pc:chgData name="Daniel Deida" userId="61cd4d5c59c1c102" providerId="LiveId" clId="{6B94104E-08CB-486C-8989-25C1C38A86E7}" dt="2025-06-13T02:50:27.237" v="329" actId="2696"/>
        <pc:sldMkLst>
          <pc:docMk/>
          <pc:sldMk cId="1959030168" sldId="288"/>
        </pc:sldMkLst>
        <pc:spChg chg="mod">
          <ac:chgData name="Daniel Deida" userId="61cd4d5c59c1c102" providerId="LiveId" clId="{6B94104E-08CB-486C-8989-25C1C38A86E7}" dt="2025-06-12T20:13:26.308" v="48" actId="20577"/>
          <ac:spMkLst>
            <pc:docMk/>
            <pc:sldMk cId="1959030168" sldId="288"/>
            <ac:spMk id="2" creationId="{C42E8E9A-3C84-6114-FBE4-8E9B18E4C8FE}"/>
          </ac:spMkLst>
        </pc:spChg>
      </pc:sldChg>
      <pc:sldChg chg="modSp del mod">
        <pc:chgData name="Daniel Deida" userId="61cd4d5c59c1c102" providerId="LiveId" clId="{6B94104E-08CB-486C-8989-25C1C38A86E7}" dt="2025-06-13T02:50:28.619" v="330" actId="2696"/>
        <pc:sldMkLst>
          <pc:docMk/>
          <pc:sldMk cId="3613076356" sldId="289"/>
        </pc:sldMkLst>
        <pc:spChg chg="mod">
          <ac:chgData name="Daniel Deida" userId="61cd4d5c59c1c102" providerId="LiveId" clId="{6B94104E-08CB-486C-8989-25C1C38A86E7}" dt="2025-06-12T20:13:31.434" v="49" actId="20577"/>
          <ac:spMkLst>
            <pc:docMk/>
            <pc:sldMk cId="3613076356" sldId="289"/>
            <ac:spMk id="2" creationId="{E365F6A2-FF4B-C63A-695F-2C4B66534C81}"/>
          </ac:spMkLst>
        </pc:spChg>
      </pc:sldChg>
      <pc:sldChg chg="modSp del mod">
        <pc:chgData name="Daniel Deida" userId="61cd4d5c59c1c102" providerId="LiveId" clId="{6B94104E-08CB-486C-8989-25C1C38A86E7}" dt="2025-06-13T02:50:29.836" v="331" actId="2696"/>
        <pc:sldMkLst>
          <pc:docMk/>
          <pc:sldMk cId="3206851772" sldId="290"/>
        </pc:sldMkLst>
        <pc:spChg chg="mod">
          <ac:chgData name="Daniel Deida" userId="61cd4d5c59c1c102" providerId="LiveId" clId="{6B94104E-08CB-486C-8989-25C1C38A86E7}" dt="2025-06-12T20:13:36.573" v="51" actId="27636"/>
          <ac:spMkLst>
            <pc:docMk/>
            <pc:sldMk cId="3206851772" sldId="290"/>
            <ac:spMk id="2" creationId="{7C44AEDE-2599-CDBD-E96C-A3511E19783B}"/>
          </ac:spMkLst>
        </pc:spChg>
      </pc:sldChg>
      <pc:sldChg chg="modSp del mod">
        <pc:chgData name="Daniel Deida" userId="61cd4d5c59c1c102" providerId="LiveId" clId="{6B94104E-08CB-486C-8989-25C1C38A86E7}" dt="2025-06-13T02:50:30.917" v="332" actId="2696"/>
        <pc:sldMkLst>
          <pc:docMk/>
          <pc:sldMk cId="326845210" sldId="291"/>
        </pc:sldMkLst>
        <pc:spChg chg="mod">
          <ac:chgData name="Daniel Deida" userId="61cd4d5c59c1c102" providerId="LiveId" clId="{6B94104E-08CB-486C-8989-25C1C38A86E7}" dt="2025-06-12T20:13:42.480" v="52" actId="20577"/>
          <ac:spMkLst>
            <pc:docMk/>
            <pc:sldMk cId="326845210" sldId="291"/>
            <ac:spMk id="2" creationId="{7E37C02E-8488-84DF-6E15-0EBAB73B8BC5}"/>
          </ac:spMkLst>
        </pc:spChg>
      </pc:sldChg>
      <pc:sldChg chg="addSp delSp modSp new mod setBg">
        <pc:chgData name="Daniel Deida" userId="61cd4d5c59c1c102" providerId="LiveId" clId="{6B94104E-08CB-486C-8989-25C1C38A86E7}" dt="2025-06-13T02:45:41.955" v="294" actId="26606"/>
        <pc:sldMkLst>
          <pc:docMk/>
          <pc:sldMk cId="1465764161" sldId="292"/>
        </pc:sldMkLst>
        <pc:spChg chg="mod">
          <ac:chgData name="Daniel Deida" userId="61cd4d5c59c1c102" providerId="LiveId" clId="{6B94104E-08CB-486C-8989-25C1C38A86E7}" dt="2025-06-13T02:45:41.955" v="294" actId="26606"/>
          <ac:spMkLst>
            <pc:docMk/>
            <pc:sldMk cId="1465764161" sldId="292"/>
            <ac:spMk id="2" creationId="{C6FBE385-7F53-A473-6276-A83E6963CC8E}"/>
          </ac:spMkLst>
        </pc:spChg>
        <pc:spChg chg="del mod">
          <ac:chgData name="Daniel Deida" userId="61cd4d5c59c1c102" providerId="LiveId" clId="{6B94104E-08CB-486C-8989-25C1C38A86E7}" dt="2025-06-13T02:45:35.436" v="291" actId="931"/>
          <ac:spMkLst>
            <pc:docMk/>
            <pc:sldMk cId="1465764161" sldId="292"/>
            <ac:spMk id="3" creationId="{9B09AD7F-2674-A696-D051-07D2DDCC7113}"/>
          </ac:spMkLst>
        </pc:spChg>
        <pc:spChg chg="mod">
          <ac:chgData name="Daniel Deida" userId="61cd4d5c59c1c102" providerId="LiveId" clId="{6B94104E-08CB-486C-8989-25C1C38A86E7}" dt="2025-06-13T02:45:41.955" v="294" actId="26606"/>
          <ac:spMkLst>
            <pc:docMk/>
            <pc:sldMk cId="1465764161" sldId="292"/>
            <ac:spMk id="4" creationId="{00330DFC-BB8B-A05C-17F7-82AD57E24FBC}"/>
          </ac:spMkLst>
        </pc:spChg>
        <pc:spChg chg="add">
          <ac:chgData name="Daniel Deida" userId="61cd4d5c59c1c102" providerId="LiveId" clId="{6B94104E-08CB-486C-8989-25C1C38A86E7}" dt="2025-06-13T02:45:41.955" v="294" actId="26606"/>
          <ac:spMkLst>
            <pc:docMk/>
            <pc:sldMk cId="1465764161" sldId="292"/>
            <ac:spMk id="11" creationId="{A4AC5506-6312-4701-8D3C-40187889A947}"/>
          </ac:spMkLst>
        </pc:spChg>
        <pc:picChg chg="add mod">
          <ac:chgData name="Daniel Deida" userId="61cd4d5c59c1c102" providerId="LiveId" clId="{6B94104E-08CB-486C-8989-25C1C38A86E7}" dt="2025-06-13T02:45:41.955" v="294" actId="26606"/>
          <ac:picMkLst>
            <pc:docMk/>
            <pc:sldMk cId="1465764161" sldId="292"/>
            <ac:picMk id="6" creationId="{9914B240-70F2-4445-D090-242D8A4FEA1C}"/>
          </ac:picMkLst>
        </pc:picChg>
      </pc:sldChg>
      <pc:sldChg chg="addSp delSp modSp add mod">
        <pc:chgData name="Daniel Deida" userId="61cd4d5c59c1c102" providerId="LiveId" clId="{6B94104E-08CB-486C-8989-25C1C38A86E7}" dt="2025-06-13T02:50:02.525" v="326" actId="20577"/>
        <pc:sldMkLst>
          <pc:docMk/>
          <pc:sldMk cId="2260735275" sldId="293"/>
        </pc:sldMkLst>
        <pc:spChg chg="mod">
          <ac:chgData name="Daniel Deida" userId="61cd4d5c59c1c102" providerId="LiveId" clId="{6B94104E-08CB-486C-8989-25C1C38A86E7}" dt="2025-06-13T02:47:45.945" v="306" actId="20577"/>
          <ac:spMkLst>
            <pc:docMk/>
            <pc:sldMk cId="2260735275" sldId="293"/>
            <ac:spMk id="2" creationId="{EF9DD602-2205-94D9-78E6-774409EAD977}"/>
          </ac:spMkLst>
        </pc:spChg>
        <pc:spChg chg="add mod">
          <ac:chgData name="Daniel Deida" userId="61cd4d5c59c1c102" providerId="LiveId" clId="{6B94104E-08CB-486C-8989-25C1C38A86E7}" dt="2025-06-13T02:50:02.525" v="326" actId="20577"/>
          <ac:spMkLst>
            <pc:docMk/>
            <pc:sldMk cId="2260735275" sldId="293"/>
            <ac:spMk id="5" creationId="{3D38636E-559B-FFB2-8182-0DB03D04CA3B}"/>
          </ac:spMkLst>
        </pc:spChg>
        <pc:picChg chg="del mod">
          <ac:chgData name="Daniel Deida" userId="61cd4d5c59c1c102" providerId="LiveId" clId="{6B94104E-08CB-486C-8989-25C1C38A86E7}" dt="2025-06-13T02:47:57.259" v="308" actId="21"/>
          <ac:picMkLst>
            <pc:docMk/>
            <pc:sldMk cId="2260735275" sldId="293"/>
            <ac:picMk id="6" creationId="{DFD3BFFB-8773-6488-28AB-F9D67D602832}"/>
          </ac:picMkLst>
        </pc:picChg>
      </pc:sldChg>
      <pc:sldChg chg="modSp add mod">
        <pc:chgData name="Daniel Deida" userId="61cd4d5c59c1c102" providerId="LiveId" clId="{6B94104E-08CB-486C-8989-25C1C38A86E7}" dt="2025-06-13T17:43:16.386" v="350" actId="115"/>
        <pc:sldMkLst>
          <pc:docMk/>
          <pc:sldMk cId="1151167069" sldId="294"/>
        </pc:sldMkLst>
        <pc:spChg chg="mod">
          <ac:chgData name="Daniel Deida" userId="61cd4d5c59c1c102" providerId="LiveId" clId="{6B94104E-08CB-486C-8989-25C1C38A86E7}" dt="2025-06-13T17:43:16.386" v="350" actId="115"/>
          <ac:spMkLst>
            <pc:docMk/>
            <pc:sldMk cId="1151167069" sldId="294"/>
            <ac:spMk id="2" creationId="{D27CB545-1B86-6E50-3C9E-F899C7C50BC0}"/>
          </ac:spMkLst>
        </pc:spChg>
        <pc:spChg chg="mod">
          <ac:chgData name="Daniel Deida" userId="61cd4d5c59c1c102" providerId="LiveId" clId="{6B94104E-08CB-486C-8989-25C1C38A86E7}" dt="2025-06-13T17:43:00.045" v="347" actId="20577"/>
          <ac:spMkLst>
            <pc:docMk/>
            <pc:sldMk cId="1151167069" sldId="294"/>
            <ac:spMk id="5" creationId="{AD18EC78-7E75-36A1-D5AD-D2075C25F064}"/>
          </ac:spMkLst>
        </pc:spChg>
      </pc:sldChg>
      <pc:sldChg chg="modSp add del mod">
        <pc:chgData name="Daniel Deida" userId="61cd4d5c59c1c102" providerId="LiveId" clId="{6B94104E-08CB-486C-8989-25C1C38A86E7}" dt="2025-06-13T17:45:48.669" v="415" actId="20577"/>
        <pc:sldMkLst>
          <pc:docMk/>
          <pc:sldMk cId="2931427638" sldId="295"/>
        </pc:sldMkLst>
        <pc:spChg chg="mod">
          <ac:chgData name="Daniel Deida" userId="61cd4d5c59c1c102" providerId="LiveId" clId="{6B94104E-08CB-486C-8989-25C1C38A86E7}" dt="2025-06-13T17:43:39.600" v="395" actId="20577"/>
          <ac:spMkLst>
            <pc:docMk/>
            <pc:sldMk cId="2931427638" sldId="295"/>
            <ac:spMk id="2" creationId="{BBF5ECAB-D5C8-E28D-B393-3AA1211F0169}"/>
          </ac:spMkLst>
        </pc:spChg>
        <pc:spChg chg="mod">
          <ac:chgData name="Daniel Deida" userId="61cd4d5c59c1c102" providerId="LiveId" clId="{6B94104E-08CB-486C-8989-25C1C38A86E7}" dt="2025-06-13T17:45:48.669" v="415" actId="20577"/>
          <ac:spMkLst>
            <pc:docMk/>
            <pc:sldMk cId="2931427638" sldId="295"/>
            <ac:spMk id="5" creationId="{A2EE190F-8D1B-838C-F463-17EB34399838}"/>
          </ac:spMkLst>
        </pc:spChg>
      </pc:sldChg>
      <pc:sldChg chg="modSp add mod">
        <pc:chgData name="Daniel Deida" userId="61cd4d5c59c1c102" providerId="LiveId" clId="{6B94104E-08CB-486C-8989-25C1C38A86E7}" dt="2025-06-13T17:46:30.569" v="421"/>
        <pc:sldMkLst>
          <pc:docMk/>
          <pc:sldMk cId="3350276179" sldId="296"/>
        </pc:sldMkLst>
        <pc:spChg chg="mod">
          <ac:chgData name="Daniel Deida" userId="61cd4d5c59c1c102" providerId="LiveId" clId="{6B94104E-08CB-486C-8989-25C1C38A86E7}" dt="2025-06-13T17:46:30.569" v="421"/>
          <ac:spMkLst>
            <pc:docMk/>
            <pc:sldMk cId="3350276179" sldId="296"/>
            <ac:spMk id="5" creationId="{2EB1F0E3-24B9-C26E-293A-5F7026849C8B}"/>
          </ac:spMkLst>
        </pc:spChg>
      </pc:sldChg>
      <pc:sldChg chg="modSp add mod">
        <pc:chgData name="Daniel Deida" userId="61cd4d5c59c1c102" providerId="LiveId" clId="{6B94104E-08CB-486C-8989-25C1C38A86E7}" dt="2025-06-13T17:46:58.669" v="427" actId="27636"/>
        <pc:sldMkLst>
          <pc:docMk/>
          <pc:sldMk cId="3014618500" sldId="297"/>
        </pc:sldMkLst>
        <pc:spChg chg="mod">
          <ac:chgData name="Daniel Deida" userId="61cd4d5c59c1c102" providerId="LiveId" clId="{6B94104E-08CB-486C-8989-25C1C38A86E7}" dt="2025-06-13T17:46:58.669" v="427" actId="27636"/>
          <ac:spMkLst>
            <pc:docMk/>
            <pc:sldMk cId="3014618500" sldId="297"/>
            <ac:spMk id="5" creationId="{FAA93F6B-6BFE-E5B4-5257-2015B6C856D0}"/>
          </ac:spMkLst>
        </pc:spChg>
      </pc:sldChg>
      <pc:sldChg chg="modSp add mod">
        <pc:chgData name="Daniel Deida" userId="61cd4d5c59c1c102" providerId="LiveId" clId="{6B94104E-08CB-486C-8989-25C1C38A86E7}" dt="2025-06-13T17:48:06.403" v="435" actId="20577"/>
        <pc:sldMkLst>
          <pc:docMk/>
          <pc:sldMk cId="320190068" sldId="298"/>
        </pc:sldMkLst>
        <pc:spChg chg="mod">
          <ac:chgData name="Daniel Deida" userId="61cd4d5c59c1c102" providerId="LiveId" clId="{6B94104E-08CB-486C-8989-25C1C38A86E7}" dt="2025-06-13T17:48:06.403" v="435" actId="20577"/>
          <ac:spMkLst>
            <pc:docMk/>
            <pc:sldMk cId="320190068" sldId="298"/>
            <ac:spMk id="5" creationId="{98B8031F-236B-A1D6-9D1B-02A78DC917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96CAA-985F-402D-B6D2-693B753B94AD}" type="datetimeFigureOut">
              <a:rPr lang="es-MX" smtClean="0"/>
              <a:t>13/06/2025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284A-1887-495E-AC9B-701BAA3093C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7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9F7B-EAA7-4C6B-8442-75AB36673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D3E49-D55F-4612-8DE8-422E7EDE7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CAA1-672C-4651-93AD-3EFB365B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83B3-58C9-4416-851A-23838ACFEF48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148B-2250-4F79-91BD-04749923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64B4-9988-447A-9544-0F8DE8CC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7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DF0B-9109-4CCF-A80B-6091BB49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C3EAB-2F6F-4C1E-943F-2E3499A6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0C39-215E-4D85-82FE-EDAB1BB9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415-0A74-40B5-A70E-948E0BCBB0A3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2269-672B-41B3-8430-1D8A9E71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214A-8970-419B-8D23-16C6C2EA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AD3D7-800F-46FC-89C7-D11EA08D0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B48F6-497C-4778-977C-529DFBBB3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914D-8E3C-4C1B-800B-18E2A110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7A26-ACB1-425E-A055-48756AA98960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71EF0-96A3-4B07-BEC3-753B0A0C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81DD5-0C11-4D82-A487-8BB6483C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0244-4F82-4798-AC67-993CE7FC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79E5-9FE3-4A29-A817-6DCF1D0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F83E-2200-47CD-965C-18924446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9698-AA92-4958-8AB7-47302E79F82D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4A8F3-7DC5-4BDB-ACDB-5CAB340B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7D32-B9DB-4BE7-8297-14AD39C7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7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D195-DE9F-4AD7-9131-8691FA81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8B61B-181D-4042-88D7-5A3B2457C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973E-B4E5-41F7-A11A-0D8406B2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2528-269E-4EA8-9FC1-CEA2BC71911C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71D80-EFA6-47FF-BCEB-09A51079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F87B6-75BE-4881-90C7-FD6C59F2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6F66-3D43-4425-9599-6F8F91DC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DA55-C9DE-4A42-919A-785BE826F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0D117-C676-4535-9447-EF607F1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90707-7294-4709-A3DD-2D813590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B3C-03D5-4D53-AE81-0E631CA21DDB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4ECA2-69F8-4996-88A4-1AFD5AF8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86ED9-F060-428E-A75A-1272B834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293F-5B43-44EB-9211-A1D525B0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CB10E-C16F-4942-B65A-9410BD21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13F7A-F3C7-4FE4-A8B3-70004BB7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7B539-1277-4E8E-87C7-556868C64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E2501-A823-411C-8BC3-A71BD3644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F8B42-61FD-4C1D-8A7D-153DEB9E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C43-8B98-4F8C-A1B5-4769CFAEC3CC}" type="datetime1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E3E24-5902-418A-944D-F5BB967A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32448-5DAF-452A-82BE-8DA92CF1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6009-B281-4F6F-BD9C-BD66EA49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AFD45-EA55-4189-93F3-EEF8A4F7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81F5-78DD-4DF5-9D14-0247781E2E25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33B99-5B66-4F01-BA34-A9C9AA9A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868D3-847B-48C4-B0E5-B8EE5545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60E7E-4B2F-447D-9A2A-16F452E6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0FE4-033F-4A52-A167-D2F87AC4DA43}" type="datetime1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8956F-9A8E-4969-838B-73371A1A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70768-E459-4ADB-BEB7-FA02A917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DEE7-8203-41B7-A44B-447C40A9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6FAE3-F18E-4980-80AD-FBCAD10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CDC9A-5B0F-4609-8479-7266C8728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474A9-D94D-45E8-905F-5037BEEF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AADF-C1E3-4D4A-A8F5-EF08B25BC857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E6595-6261-43F8-BE91-0E99C6DF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518E6-DC31-4853-B0DF-79D06EBD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F819-3BC0-4C52-B79D-0ED2999E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DC958-19F5-447C-8429-96C972DF2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336E8-F96A-4CF8-8E73-4953C30A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54C30-0D9B-4914-855E-D945C806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72F-2F01-445F-BCA5-7A9DD429F86A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32F9A-E7B1-4238-92B3-5F38502D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AC0F8-AFC7-434B-9B9B-779BAB55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BE046-D5D7-4AEB-93C7-7040B8DE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9678E-8185-4F13-AEE3-677C180C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55E49-A3F0-4B2C-A279-A898196D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C5F0-2A4C-4AB6-B6DA-26485CED1AD2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F3892-7228-4880-88F1-A9F1D6DBD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43833-05AF-4439-BB18-0FD853636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4E6D-BC77-4605-92E9-7443520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loch-SermonOnTheMount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loch-SermonOnTheMount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loch-SermonOnTheMount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802FC-D2E2-42B5-B5AB-390E6136C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228" y="2708263"/>
            <a:ext cx="6852228" cy="1254884"/>
          </a:xfrm>
        </p:spPr>
        <p:txBody>
          <a:bodyPr>
            <a:normAutofit fontScale="90000"/>
          </a:bodyPr>
          <a:lstStyle/>
          <a:p>
            <a:r>
              <a:rPr lang="es-MX" sz="5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BUSCANDO EL PROBLEMA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DAC19-8CBC-49F9-9745-72F2C94A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CBEFA-91E3-CD07-4332-625FBABBF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05719F-B504-BD78-6BA8-25DCB77BE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E40E3-5DC7-5D5A-B5B4-61E2CCE1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Siete ayudas para predicar de una trama narrativa</a:t>
            </a:r>
            <a:endPara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0841-CC12-DD29-5D05-1CBE0BF3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74E6D-BC77-4605-92E9-7443520C411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A93F6B-6BFE-E5B4-5257-2015B6C8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825625"/>
            <a:ext cx="11393384" cy="47518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Principia el sermón con la tensión del evangelio. Pon a alguien en problemas y permítele lidiar tratando de salir del problema. Muestra a Adán escondiéndose de Dios o a Jonás huyendo de Dios. O cuenta la historia de un personaje no bíblico con el mismo problema de Adán o de Jonás. El Evangelio trae malas noticias antes de dar las buenas noticias. No podemos tener una fuerte teología de la gracia sino sólo a través de una fuerte teología del problema humano. 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1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598C0-BE56-6978-B89D-8A9CD41D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5AE763-8BFE-9FD3-8B0D-0234C3CCA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ED580-D4A4-ABF7-F617-802E6BE6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Siete ayudas para predicar de una trama narrativa</a:t>
            </a:r>
            <a:endPara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86AE2-16B1-0424-8AF2-08A82C9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74E6D-BC77-4605-92E9-7443520C411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B8031F-236B-A1D6-9D1B-02A78DC91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825625"/>
            <a:ext cx="11393384" cy="47518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problema se encuentra al principio de la trama, temprano y no tarde. Y el problema no es la palabra final. No necesitamos recalcar una y otra vez el problema en el que nos hemos metido. No caigas en la trampa de usar el pulpito para apedrear y culpar a la gente y salir con la pistola humeando, pensando que realmente has predicado. La buena predicación se mueve hacia la celebración de la gracia y de la esperanza</a:t>
            </a:r>
            <a:r>
              <a:rPr lang="es-ES" sz="43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2DB6-2BDC-46DB-9934-690DAD0B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83" y="446809"/>
            <a:ext cx="5652072" cy="4572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1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Hechos 16:11-40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Hechos 17:1-9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Hechos 27:1—28:10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Lucas 24:13-35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03BC6-DE64-41DF-A938-6699B95CA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3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00312-C5D2-44D0-97DB-8F446E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2CD433-B81A-4AE6-9822-621EB4350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F650-553D-A0D6-748E-9E7E402D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529936"/>
            <a:ext cx="5331617" cy="46239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MX" u="sng" dirty="0"/>
              <a:t>El problema en la historia</a:t>
            </a:r>
            <a:br>
              <a:rPr lang="en-US" dirty="0"/>
            </a:br>
            <a:r>
              <a:rPr lang="es-MX" dirty="0"/>
              <a:t> </a:t>
            </a:r>
            <a:br>
              <a:rPr lang="en-US" dirty="0"/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¿Cuándo una historia capta tu atención? ¿Cuándo comienzas a sentir la intensidad?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9A0ABC-AEF3-E0B5-B799-70931D2A0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466D1-6C76-3BD0-68AE-7B4F5AFBF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3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C5A8-C5AB-38A8-1843-3C958C70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3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152D97-1B6A-BB68-F579-991EC7BB5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59E1-6981-04AE-31FE-EDE352B4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550" y="2038062"/>
            <a:ext cx="4645250" cy="18897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trama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B7D72A-5471-8A35-DD1D-14F05A3FD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0B3B5-86E3-E148-33F8-058CB8CA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3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39849-3372-0E35-D6C1-E04660F4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E6D-BC77-4605-92E9-7443520C4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6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BE385-7F53-A473-6276-A83E6963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Esquema</a:t>
            </a:r>
          </a:p>
        </p:txBody>
      </p:sp>
      <p:pic>
        <p:nvPicPr>
          <p:cNvPr id="6" name="Content Placeholder 5" descr="A white paper with black text and blue arrow&#10;&#10;AI-generated content may be incorrect.">
            <a:extLst>
              <a:ext uri="{FF2B5EF4-FFF2-40B4-BE49-F238E27FC236}">
                <a16:creationId xmlns:a16="http://schemas.microsoft.com/office/drawing/2014/main" id="{9914B240-70F2-4445-D090-242D8A4FE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263829"/>
            <a:ext cx="10905066" cy="32169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0DFC-BB8B-A05C-17F7-82AD57E2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74E6D-BC77-4605-92E9-7443520C411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C84C0-4F47-354F-C64B-E5FAC5793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C7BFCB-FDB6-7869-CE9D-95338B24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DD602-2205-94D9-78E6-774409EA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MX" u="sng" dirty="0">
                <a:solidFill>
                  <a:schemeClr val="bg1"/>
                </a:solidFill>
              </a:rPr>
              <a:t>Siete ayudas para predicar de una trama narrativa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68728-2383-8361-5641-1058D123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74E6D-BC77-4605-92E9-7443520C411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8636E-559B-FFB2-8182-0DB03D04C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Trama la historia, notando el entretejido que mantiene la unidad de la narración. Debes saber hacia donde va la historia.</a:t>
            </a:r>
          </a:p>
          <a:p>
            <a:pPr marL="742950" indent="-742950">
              <a:buAutoNum type="arabicPeriod"/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 a cada uno de los personajes. Moldéalos y dales forma. Déjalos que respiren. Nota como cambian y son cambiados en el desarrollo del evangelio. 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F5126-D484-7FF0-2457-A7D3079B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7D00BE-29B0-0DF3-2199-0BB5860DF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CB545-1B86-6E50-3C9E-F899C7C5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Siete ayudas para predicar de una trama narrativa</a:t>
            </a:r>
            <a:endPara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BAEDE-B141-A138-5814-65B06BF9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74E6D-BC77-4605-92E9-7443520C411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8EC78-7E75-36A1-D5AD-D2075C25F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¿Desde qué punto de vista se relata la historia? ¿El punto de vista de quien es el que gobierna la historia? </a:t>
            </a:r>
          </a:p>
          <a:p>
            <a:pPr marL="0" indent="0">
              <a:buNone/>
            </a:pP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ejemplo: Lucas 1:26-38. </a:t>
            </a:r>
          </a:p>
          <a:p>
            <a:pPr marL="0" indent="0">
              <a:buNone/>
            </a:pP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¿Es esto dicho desde el punto de vista de María? ¿Del ángel? o ¿De Dios?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6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7D983E-CF8D-1A53-044B-8DF4D0F3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5018F3-6EA6-CF32-CD87-43BC468A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5ECAB-D5C8-E28D-B393-3AA1211F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Siete ayudas para predicar de una trama narrativa</a:t>
            </a:r>
            <a:endPara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59547-4F9B-2AE9-A422-9EE47AA6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74E6D-BC77-4605-92E9-7443520C411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EE190F-8D1B-838C-F463-17EB3439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825625"/>
            <a:ext cx="11393384" cy="47518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Saca ventaja del diálogo. En el texto se nos da un esqueleto conversacional. Pon algo de carne a esos huesos y permite que la imaginación encarne la conversación. El diálogo conduce la trama-drama y da profundidad a la historia.  </a:t>
            </a:r>
          </a:p>
          <a:p>
            <a:pPr marL="0" indent="0">
              <a:buNone/>
            </a:pPr>
            <a:r>
              <a:rPr lang="es-E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Observa los verbos. Lee nuevamente la historia y subraya los verbos. Este es el corazón de la actividad de Dios. Querrás que el sermón vaya haciendo lo que esos verbos hacen. 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2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45A8DE-4A2A-23CF-38A2-3BB48A954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73045F-694A-5412-CEA3-5BBE8BBA2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D382F-E8F5-356D-1085-11A1AA3A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Siete ayudas para predicar de una trama narrativa</a:t>
            </a:r>
            <a:endPara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592CE-1885-6E34-57D2-B48EFB2A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74E6D-BC77-4605-92E9-7443520C411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B1F0E3-24B9-C26E-293A-5F702684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825625"/>
            <a:ext cx="11393384" cy="475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Predica los imperativos. Permite que lo que la historia requiera de estos personajes, sea lo que se le pide hacer a la congregación. La historia no es contada para nuestro entretenimiento, sino para que nos identifiquemos y respondamos. La historia nos dice quiénes y cómo debemos conducirnos en este mundo como pueblo de Dios. 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7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550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BUSCANDO EL PROBLEMA  </vt:lpstr>
      <vt:lpstr>1. Cada estudiante escoja un pasaje y busque cual es el problema    Hechos 16:11-40    Hechos 17:1-9    Hechos 27:1—28:10    Lucas 24:13-35     </vt:lpstr>
      <vt:lpstr>2. El problema en la historia   ¿Cuándo una historia capta tu atención? ¿Cuándo comienzas a sentir la intensidad?              </vt:lpstr>
      <vt:lpstr>3. Diagrama de una trama  </vt:lpstr>
      <vt:lpstr>Esquema</vt:lpstr>
      <vt:lpstr>Siete ayudas para predicar de una trama narrativa</vt:lpstr>
      <vt:lpstr>Siete ayudas para predicar de una trama narrativa</vt:lpstr>
      <vt:lpstr>Siete ayudas para predicar de una trama narrativa</vt:lpstr>
      <vt:lpstr>Siete ayudas para predicar de una trama narrativa</vt:lpstr>
      <vt:lpstr>Siete ayudas para predicar de una trama narrativa</vt:lpstr>
      <vt:lpstr>Siete ayudas para predicar de una trama narrativa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Bendiciones de Dios son buenas noticias</dc:title>
  <dc:creator>Daniel Deida</dc:creator>
  <cp:lastModifiedBy>Daniel Deida</cp:lastModifiedBy>
  <cp:revision>9</cp:revision>
  <dcterms:created xsi:type="dcterms:W3CDTF">2019-05-19T03:17:45Z</dcterms:created>
  <dcterms:modified xsi:type="dcterms:W3CDTF">2025-06-13T17:48:06Z</dcterms:modified>
</cp:coreProperties>
</file>