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77" r:id="rId3"/>
    <p:sldId id="272" r:id="rId4"/>
    <p:sldId id="283" r:id="rId5"/>
    <p:sldId id="282" r:id="rId6"/>
    <p:sldId id="280" r:id="rId7"/>
    <p:sldId id="281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5CF035-F0F4-4AC3-AD11-8E86945E053A}" v="624" dt="2025-05-30T18:31:33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Deida" userId="61cd4d5c59c1c102" providerId="LiveId" clId="{AE5CF035-F0F4-4AC3-AD11-8E86945E053A}"/>
    <pc:docChg chg="undo redo custSel addSld delSld modSld sldOrd">
      <pc:chgData name="Daniel Deida" userId="61cd4d5c59c1c102" providerId="LiveId" clId="{AE5CF035-F0F4-4AC3-AD11-8E86945E053A}" dt="2025-05-30T18:32:49.773" v="1262" actId="20577"/>
      <pc:docMkLst>
        <pc:docMk/>
      </pc:docMkLst>
      <pc:sldChg chg="modSp mod">
        <pc:chgData name="Daniel Deida" userId="61cd4d5c59c1c102" providerId="LiveId" clId="{AE5CF035-F0F4-4AC3-AD11-8E86945E053A}" dt="2025-05-30T17:55:42.906" v="262" actId="14100"/>
        <pc:sldMkLst>
          <pc:docMk/>
          <pc:sldMk cId="632986682" sldId="270"/>
        </pc:sldMkLst>
        <pc:spChg chg="mod">
          <ac:chgData name="Daniel Deida" userId="61cd4d5c59c1c102" providerId="LiveId" clId="{AE5CF035-F0F4-4AC3-AD11-8E86945E053A}" dt="2025-05-30T17:55:38.276" v="261" actId="1076"/>
          <ac:spMkLst>
            <pc:docMk/>
            <pc:sldMk cId="632986682" sldId="270"/>
            <ac:spMk id="2" creationId="{D7F802FC-D2E2-42B5-B5AB-390E6136C69A}"/>
          </ac:spMkLst>
        </pc:spChg>
        <pc:spChg chg="mod">
          <ac:chgData name="Daniel Deida" userId="61cd4d5c59c1c102" providerId="LiveId" clId="{AE5CF035-F0F4-4AC3-AD11-8E86945E053A}" dt="2025-05-30T17:55:42.906" v="262" actId="14100"/>
          <ac:spMkLst>
            <pc:docMk/>
            <pc:sldMk cId="632986682" sldId="270"/>
            <ac:spMk id="4" creationId="{27D09F20-EFF9-4AE6-9E6C-CCD161A26354}"/>
          </ac:spMkLst>
        </pc:spChg>
      </pc:sldChg>
      <pc:sldChg chg="modSp mod">
        <pc:chgData name="Daniel Deida" userId="61cd4d5c59c1c102" providerId="LiveId" clId="{AE5CF035-F0F4-4AC3-AD11-8E86945E053A}" dt="2025-05-30T18:32:49.773" v="1262" actId="20577"/>
        <pc:sldMkLst>
          <pc:docMk/>
          <pc:sldMk cId="2866576991" sldId="271"/>
        </pc:sldMkLst>
        <pc:spChg chg="mod">
          <ac:chgData name="Daniel Deida" userId="61cd4d5c59c1c102" providerId="LiveId" clId="{AE5CF035-F0F4-4AC3-AD11-8E86945E053A}" dt="2025-05-30T18:32:49.773" v="1262" actId="20577"/>
          <ac:spMkLst>
            <pc:docMk/>
            <pc:sldMk cId="2866576991" sldId="271"/>
            <ac:spMk id="2" creationId="{A02A82D7-FC5A-4906-AE40-F2D36D759AED}"/>
          </ac:spMkLst>
        </pc:spChg>
        <pc:graphicFrameChg chg="mod">
          <ac:chgData name="Daniel Deida" userId="61cd4d5c59c1c102" providerId="LiveId" clId="{AE5CF035-F0F4-4AC3-AD11-8E86945E053A}" dt="2025-05-30T18:31:33.502" v="1159" actId="255"/>
          <ac:graphicFrameMkLst>
            <pc:docMk/>
            <pc:sldMk cId="2866576991" sldId="271"/>
            <ac:graphicFrameMk id="5" creationId="{6C0401AE-8F8A-416C-8CD0-49E9553C189F}"/>
          </ac:graphicFrameMkLst>
        </pc:graphicFrameChg>
      </pc:sldChg>
      <pc:sldChg chg="modSp mod ord">
        <pc:chgData name="Daniel Deida" userId="61cd4d5c59c1c102" providerId="LiveId" clId="{AE5CF035-F0F4-4AC3-AD11-8E86945E053A}" dt="2025-05-30T18:27:54.705" v="1075"/>
        <pc:sldMkLst>
          <pc:docMk/>
          <pc:sldMk cId="3335813486" sldId="272"/>
        </pc:sldMkLst>
        <pc:spChg chg="mod">
          <ac:chgData name="Daniel Deida" userId="61cd4d5c59c1c102" providerId="LiveId" clId="{AE5CF035-F0F4-4AC3-AD11-8E86945E053A}" dt="2025-05-30T18:18:11.943" v="836" actId="2711"/>
          <ac:spMkLst>
            <pc:docMk/>
            <pc:sldMk cId="3335813486" sldId="272"/>
            <ac:spMk id="2" creationId="{917D2DB6-2BDC-46DB-9934-690DAD0B16E2}"/>
          </ac:spMkLst>
        </pc:spChg>
      </pc:sldChg>
      <pc:sldChg chg="modSp del mod">
        <pc:chgData name="Daniel Deida" userId="61cd4d5c59c1c102" providerId="LiveId" clId="{AE5CF035-F0F4-4AC3-AD11-8E86945E053A}" dt="2025-05-30T18:29:56.725" v="1096" actId="2696"/>
        <pc:sldMkLst>
          <pc:docMk/>
          <pc:sldMk cId="4023917156" sldId="273"/>
        </pc:sldMkLst>
        <pc:spChg chg="mod">
          <ac:chgData name="Daniel Deida" userId="61cd4d5c59c1c102" providerId="LiveId" clId="{AE5CF035-F0F4-4AC3-AD11-8E86945E053A}" dt="2025-05-30T17:51:59.531" v="127" actId="27636"/>
          <ac:spMkLst>
            <pc:docMk/>
            <pc:sldMk cId="4023917156" sldId="273"/>
            <ac:spMk id="2" creationId="{917D2DB6-2BDC-46DB-9934-690DAD0B16E2}"/>
          </ac:spMkLst>
        </pc:spChg>
        <pc:spChg chg="mod">
          <ac:chgData name="Daniel Deida" userId="61cd4d5c59c1c102" providerId="LiveId" clId="{AE5CF035-F0F4-4AC3-AD11-8E86945E053A}" dt="2025-05-30T17:52:02.925" v="129" actId="27636"/>
          <ac:spMkLst>
            <pc:docMk/>
            <pc:sldMk cId="4023917156" sldId="273"/>
            <ac:spMk id="3" creationId="{E41D8797-D583-4A1A-B049-F81902D9F9BC}"/>
          </ac:spMkLst>
        </pc:spChg>
      </pc:sldChg>
      <pc:sldChg chg="modSp del mod">
        <pc:chgData name="Daniel Deida" userId="61cd4d5c59c1c102" providerId="LiveId" clId="{AE5CF035-F0F4-4AC3-AD11-8E86945E053A}" dt="2025-05-30T18:30:03.161" v="1098" actId="2696"/>
        <pc:sldMkLst>
          <pc:docMk/>
          <pc:sldMk cId="865203999" sldId="274"/>
        </pc:sldMkLst>
        <pc:spChg chg="mod">
          <ac:chgData name="Daniel Deida" userId="61cd4d5c59c1c102" providerId="LiveId" clId="{AE5CF035-F0F4-4AC3-AD11-8E86945E053A}" dt="2025-05-30T17:52:16.381" v="133" actId="27636"/>
          <ac:spMkLst>
            <pc:docMk/>
            <pc:sldMk cId="865203999" sldId="274"/>
            <ac:spMk id="2" creationId="{917D2DB6-2BDC-46DB-9934-690DAD0B16E2}"/>
          </ac:spMkLst>
        </pc:spChg>
      </pc:sldChg>
      <pc:sldChg chg="modSp del mod">
        <pc:chgData name="Daniel Deida" userId="61cd4d5c59c1c102" providerId="LiveId" clId="{AE5CF035-F0F4-4AC3-AD11-8E86945E053A}" dt="2025-05-30T18:29:58.950" v="1097" actId="2696"/>
        <pc:sldMkLst>
          <pc:docMk/>
          <pc:sldMk cId="1388278264" sldId="275"/>
        </pc:sldMkLst>
        <pc:spChg chg="mod">
          <ac:chgData name="Daniel Deida" userId="61cd4d5c59c1c102" providerId="LiveId" clId="{AE5CF035-F0F4-4AC3-AD11-8E86945E053A}" dt="2025-05-30T17:52:08.327" v="130" actId="20577"/>
          <ac:spMkLst>
            <pc:docMk/>
            <pc:sldMk cId="1388278264" sldId="275"/>
            <ac:spMk id="2" creationId="{917D2DB6-2BDC-46DB-9934-690DAD0B16E2}"/>
          </ac:spMkLst>
        </pc:spChg>
        <pc:spChg chg="mod">
          <ac:chgData name="Daniel Deida" userId="61cd4d5c59c1c102" providerId="LiveId" clId="{AE5CF035-F0F4-4AC3-AD11-8E86945E053A}" dt="2025-05-30T17:52:11.247" v="131" actId="20577"/>
          <ac:spMkLst>
            <pc:docMk/>
            <pc:sldMk cId="1388278264" sldId="275"/>
            <ac:spMk id="3" creationId="{E41D8797-D583-4A1A-B049-F81902D9F9BC}"/>
          </ac:spMkLst>
        </pc:spChg>
      </pc:sldChg>
      <pc:sldChg chg="addSp modSp del mod ord">
        <pc:chgData name="Daniel Deida" userId="61cd4d5c59c1c102" providerId="LiveId" clId="{AE5CF035-F0F4-4AC3-AD11-8E86945E053A}" dt="2025-05-30T18:25:39.882" v="1006" actId="2696"/>
        <pc:sldMkLst>
          <pc:docMk/>
          <pc:sldMk cId="2376814491" sldId="276"/>
        </pc:sldMkLst>
        <pc:spChg chg="mod">
          <ac:chgData name="Daniel Deida" userId="61cd4d5c59c1c102" providerId="LiveId" clId="{AE5CF035-F0F4-4AC3-AD11-8E86945E053A}" dt="2025-05-30T18:19:36.232" v="863" actId="20577"/>
          <ac:spMkLst>
            <pc:docMk/>
            <pc:sldMk cId="2376814491" sldId="276"/>
            <ac:spMk id="2" creationId="{917D2DB6-2BDC-46DB-9934-690DAD0B16E2}"/>
          </ac:spMkLst>
        </pc:spChg>
        <pc:spChg chg="add mod">
          <ac:chgData name="Daniel Deida" userId="61cd4d5c59c1c102" providerId="LiveId" clId="{AE5CF035-F0F4-4AC3-AD11-8E86945E053A}" dt="2025-05-30T18:06:59.140" v="546" actId="14100"/>
          <ac:spMkLst>
            <pc:docMk/>
            <pc:sldMk cId="2376814491" sldId="276"/>
            <ac:spMk id="3" creationId="{D5C84C08-2ACC-FA93-2C98-73CBE0503B8A}"/>
          </ac:spMkLst>
        </pc:spChg>
        <pc:graphicFrameChg chg="mod">
          <ac:chgData name="Daniel Deida" userId="61cd4d5c59c1c102" providerId="LiveId" clId="{AE5CF035-F0F4-4AC3-AD11-8E86945E053A}" dt="2025-05-30T18:25:18.213" v="1004"/>
          <ac:graphicFrameMkLst>
            <pc:docMk/>
            <pc:sldMk cId="2376814491" sldId="276"/>
            <ac:graphicFrameMk id="5" creationId="{0CBB1A2A-134C-4D8C-9341-319289DE0C96}"/>
          </ac:graphicFrameMkLst>
        </pc:graphicFrameChg>
      </pc:sldChg>
      <pc:sldChg chg="modSp mod">
        <pc:chgData name="Daniel Deida" userId="61cd4d5c59c1c102" providerId="LiveId" clId="{AE5CF035-F0F4-4AC3-AD11-8E86945E053A}" dt="2025-05-30T17:58:11.165" v="371" actId="20577"/>
        <pc:sldMkLst>
          <pc:docMk/>
          <pc:sldMk cId="1235571739" sldId="277"/>
        </pc:sldMkLst>
        <pc:spChg chg="mod">
          <ac:chgData name="Daniel Deida" userId="61cd4d5c59c1c102" providerId="LiveId" clId="{AE5CF035-F0F4-4AC3-AD11-8E86945E053A}" dt="2025-05-30T17:56:29.933" v="272" actId="20577"/>
          <ac:spMkLst>
            <pc:docMk/>
            <pc:sldMk cId="1235571739" sldId="277"/>
            <ac:spMk id="2" creationId="{917D2DB6-2BDC-46DB-9934-690DAD0B16E2}"/>
          </ac:spMkLst>
        </pc:spChg>
        <pc:spChg chg="mod">
          <ac:chgData name="Daniel Deida" userId="61cd4d5c59c1c102" providerId="LiveId" clId="{AE5CF035-F0F4-4AC3-AD11-8E86945E053A}" dt="2025-05-30T17:58:11.165" v="371" actId="20577"/>
          <ac:spMkLst>
            <pc:docMk/>
            <pc:sldMk cId="1235571739" sldId="277"/>
            <ac:spMk id="3" creationId="{E41D8797-D583-4A1A-B049-F81902D9F9BC}"/>
          </ac:spMkLst>
        </pc:spChg>
      </pc:sldChg>
      <pc:sldChg chg="modSp del mod">
        <pc:chgData name="Daniel Deida" userId="61cd4d5c59c1c102" providerId="LiveId" clId="{AE5CF035-F0F4-4AC3-AD11-8E86945E053A}" dt="2025-05-30T18:30:07.968" v="1099" actId="2696"/>
        <pc:sldMkLst>
          <pc:docMk/>
          <pc:sldMk cId="1937670137" sldId="278"/>
        </pc:sldMkLst>
        <pc:spChg chg="mod">
          <ac:chgData name="Daniel Deida" userId="61cd4d5c59c1c102" providerId="LiveId" clId="{AE5CF035-F0F4-4AC3-AD11-8E86945E053A}" dt="2025-05-30T17:52:20.101" v="134" actId="20577"/>
          <ac:spMkLst>
            <pc:docMk/>
            <pc:sldMk cId="1937670137" sldId="278"/>
            <ac:spMk id="2" creationId="{917D2DB6-2BDC-46DB-9934-690DAD0B16E2}"/>
          </ac:spMkLst>
        </pc:spChg>
        <pc:graphicFrameChg chg="mod">
          <ac:chgData name="Daniel Deida" userId="61cd4d5c59c1c102" providerId="LiveId" clId="{AE5CF035-F0F4-4AC3-AD11-8E86945E053A}" dt="2025-05-30T17:53:44.224" v="211"/>
          <ac:graphicFrameMkLst>
            <pc:docMk/>
            <pc:sldMk cId="1937670137" sldId="278"/>
            <ac:graphicFrameMk id="5" creationId="{0CBB1A2A-134C-4D8C-9341-319289DE0C96}"/>
          </ac:graphicFrameMkLst>
        </pc:graphicFrameChg>
      </pc:sldChg>
      <pc:sldChg chg="modSp del mod">
        <pc:chgData name="Daniel Deida" userId="61cd4d5c59c1c102" providerId="LiveId" clId="{AE5CF035-F0F4-4AC3-AD11-8E86945E053A}" dt="2025-05-30T18:29:51.340" v="1095" actId="2696"/>
        <pc:sldMkLst>
          <pc:docMk/>
          <pc:sldMk cId="3616130303" sldId="279"/>
        </pc:sldMkLst>
        <pc:spChg chg="mod">
          <ac:chgData name="Daniel Deida" userId="61cd4d5c59c1c102" providerId="LiveId" clId="{AE5CF035-F0F4-4AC3-AD11-8E86945E053A}" dt="2025-05-30T17:51:09.456" v="36" actId="20577"/>
          <ac:spMkLst>
            <pc:docMk/>
            <pc:sldMk cId="3616130303" sldId="279"/>
            <ac:spMk id="3" creationId="{72913DC9-6EC3-C845-8E89-010EA528BA87}"/>
          </ac:spMkLst>
        </pc:spChg>
      </pc:sldChg>
      <pc:sldChg chg="modSp add mod">
        <pc:chgData name="Daniel Deida" userId="61cd4d5c59c1c102" providerId="LiveId" clId="{AE5CF035-F0F4-4AC3-AD11-8E86945E053A}" dt="2025-05-30T18:17:42.136" v="812" actId="20577"/>
        <pc:sldMkLst>
          <pc:docMk/>
          <pc:sldMk cId="1120149167" sldId="280"/>
        </pc:sldMkLst>
        <pc:spChg chg="mod">
          <ac:chgData name="Daniel Deida" userId="61cd4d5c59c1c102" providerId="LiveId" clId="{AE5CF035-F0F4-4AC3-AD11-8E86945E053A}" dt="2025-05-30T18:17:42.136" v="812" actId="20577"/>
          <ac:spMkLst>
            <pc:docMk/>
            <pc:sldMk cId="1120149167" sldId="280"/>
            <ac:spMk id="2" creationId="{890D866F-A429-FB1A-722D-8EACD821D2EA}"/>
          </ac:spMkLst>
        </pc:spChg>
        <pc:spChg chg="mod">
          <ac:chgData name="Daniel Deida" userId="61cd4d5c59c1c102" providerId="LiveId" clId="{AE5CF035-F0F4-4AC3-AD11-8E86945E053A}" dt="2025-05-30T18:10:55.077" v="721" actId="20577"/>
          <ac:spMkLst>
            <pc:docMk/>
            <pc:sldMk cId="1120149167" sldId="280"/>
            <ac:spMk id="3" creationId="{BE602E1D-B349-7CD8-6B9C-B78B6A07342C}"/>
          </ac:spMkLst>
        </pc:spChg>
        <pc:graphicFrameChg chg="mod">
          <ac:chgData name="Daniel Deida" userId="61cd4d5c59c1c102" providerId="LiveId" clId="{AE5CF035-F0F4-4AC3-AD11-8E86945E053A}" dt="2025-05-30T18:10:23.028" v="704" actId="20577"/>
          <ac:graphicFrameMkLst>
            <pc:docMk/>
            <pc:sldMk cId="1120149167" sldId="280"/>
            <ac:graphicFrameMk id="5" creationId="{971E2690-FCC9-ED03-DFCB-621AD0C40E28}"/>
          </ac:graphicFrameMkLst>
        </pc:graphicFrameChg>
      </pc:sldChg>
      <pc:sldChg chg="modSp add del">
        <pc:chgData name="Daniel Deida" userId="61cd4d5c59c1c102" providerId="LiveId" clId="{AE5CF035-F0F4-4AC3-AD11-8E86945E053A}" dt="2025-05-30T18:08:33.336" v="663" actId="2696"/>
        <pc:sldMkLst>
          <pc:docMk/>
          <pc:sldMk cId="1204576229" sldId="280"/>
        </pc:sldMkLst>
        <pc:graphicFrameChg chg="mod">
          <ac:chgData name="Daniel Deida" userId="61cd4d5c59c1c102" providerId="LiveId" clId="{AE5CF035-F0F4-4AC3-AD11-8E86945E053A}" dt="2025-05-30T18:08:05.774" v="662" actId="20577"/>
          <ac:graphicFrameMkLst>
            <pc:docMk/>
            <pc:sldMk cId="1204576229" sldId="280"/>
            <ac:graphicFrameMk id="5" creationId="{24B64690-BB44-2C56-4691-428E339D0C87}"/>
          </ac:graphicFrameMkLst>
        </pc:graphicFrameChg>
      </pc:sldChg>
      <pc:sldChg chg="delSp modSp add mod">
        <pc:chgData name="Daniel Deida" userId="61cd4d5c59c1c102" providerId="LiveId" clId="{AE5CF035-F0F4-4AC3-AD11-8E86945E053A}" dt="2025-05-30T18:17:50.932" v="814" actId="20577"/>
        <pc:sldMkLst>
          <pc:docMk/>
          <pc:sldMk cId="3713166180" sldId="281"/>
        </pc:sldMkLst>
        <pc:spChg chg="mod">
          <ac:chgData name="Daniel Deida" userId="61cd4d5c59c1c102" providerId="LiveId" clId="{AE5CF035-F0F4-4AC3-AD11-8E86945E053A}" dt="2025-05-30T18:17:50.932" v="814" actId="20577"/>
          <ac:spMkLst>
            <pc:docMk/>
            <pc:sldMk cId="3713166180" sldId="281"/>
            <ac:spMk id="2" creationId="{30B7D307-75BE-8B1B-1123-A5A7FA952735}"/>
          </ac:spMkLst>
        </pc:spChg>
        <pc:spChg chg="del mod">
          <ac:chgData name="Daniel Deida" userId="61cd4d5c59c1c102" providerId="LiveId" clId="{AE5CF035-F0F4-4AC3-AD11-8E86945E053A}" dt="2025-05-30T18:13:28.940" v="796" actId="21"/>
          <ac:spMkLst>
            <pc:docMk/>
            <pc:sldMk cId="3713166180" sldId="281"/>
            <ac:spMk id="3" creationId="{E84E137B-6F90-232F-AC6A-11E656087F91}"/>
          </ac:spMkLst>
        </pc:spChg>
        <pc:graphicFrameChg chg="mod">
          <ac:chgData name="Daniel Deida" userId="61cd4d5c59c1c102" providerId="LiveId" clId="{AE5CF035-F0F4-4AC3-AD11-8E86945E053A}" dt="2025-05-30T18:14:10.902" v="801" actId="14100"/>
          <ac:graphicFrameMkLst>
            <pc:docMk/>
            <pc:sldMk cId="3713166180" sldId="281"/>
            <ac:graphicFrameMk id="5" creationId="{1E1DB68F-6818-BC10-3AB5-17978589BB96}"/>
          </ac:graphicFrameMkLst>
        </pc:graphicFrameChg>
      </pc:sldChg>
      <pc:sldChg chg="add">
        <pc:chgData name="Daniel Deida" userId="61cd4d5c59c1c102" providerId="LiveId" clId="{AE5CF035-F0F4-4AC3-AD11-8E86945E053A}" dt="2025-05-30T18:19:16.828" v="841" actId="2890"/>
        <pc:sldMkLst>
          <pc:docMk/>
          <pc:sldMk cId="693518038" sldId="282"/>
        </pc:sldMkLst>
      </pc:sldChg>
      <pc:sldChg chg="modSp add del">
        <pc:chgData name="Daniel Deida" userId="61cd4d5c59c1c102" providerId="LiveId" clId="{AE5CF035-F0F4-4AC3-AD11-8E86945E053A}" dt="2025-05-30T18:18:41.135" v="840" actId="2890"/>
        <pc:sldMkLst>
          <pc:docMk/>
          <pc:sldMk cId="1999786969" sldId="282"/>
        </pc:sldMkLst>
        <pc:graphicFrameChg chg="mod">
          <ac:chgData name="Daniel Deida" userId="61cd4d5c59c1c102" providerId="LiveId" clId="{AE5CF035-F0F4-4AC3-AD11-8E86945E053A}" dt="2025-05-30T18:18:32.736" v="839" actId="20577"/>
          <ac:graphicFrameMkLst>
            <pc:docMk/>
            <pc:sldMk cId="1999786969" sldId="282"/>
            <ac:graphicFrameMk id="5" creationId="{1F5E8730-7BAB-DC62-8E2F-C20DDF71B23C}"/>
          </ac:graphicFrameMkLst>
        </pc:graphicFrameChg>
      </pc:sldChg>
      <pc:sldChg chg="addSp delSp modSp add mod">
        <pc:chgData name="Daniel Deida" userId="61cd4d5c59c1c102" providerId="LiveId" clId="{AE5CF035-F0F4-4AC3-AD11-8E86945E053A}" dt="2025-05-30T18:29:11.051" v="1093" actId="27636"/>
        <pc:sldMkLst>
          <pc:docMk/>
          <pc:sldMk cId="1678849336" sldId="283"/>
        </pc:sldMkLst>
        <pc:spChg chg="del mod">
          <ac:chgData name="Daniel Deida" userId="61cd4d5c59c1c102" providerId="LiveId" clId="{AE5CF035-F0F4-4AC3-AD11-8E86945E053A}" dt="2025-05-30T18:28:09.005" v="1076" actId="21"/>
          <ac:spMkLst>
            <pc:docMk/>
            <pc:sldMk cId="1678849336" sldId="283"/>
            <ac:spMk id="2" creationId="{A611086D-2A3A-508D-82A2-A65C9E37E603}"/>
          </ac:spMkLst>
        </pc:spChg>
        <pc:spChg chg="mod">
          <ac:chgData name="Daniel Deida" userId="61cd4d5c59c1c102" providerId="LiveId" clId="{AE5CF035-F0F4-4AC3-AD11-8E86945E053A}" dt="2025-05-30T18:29:11.051" v="1093" actId="27636"/>
          <ac:spMkLst>
            <pc:docMk/>
            <pc:sldMk cId="1678849336" sldId="283"/>
            <ac:spMk id="3" creationId="{7EF669ED-1A56-6E17-7BB3-6ADFC66A5E7A}"/>
          </ac:spMkLst>
        </pc:spChg>
        <pc:spChg chg="add del mod">
          <ac:chgData name="Daniel Deida" userId="61cd4d5c59c1c102" providerId="LiveId" clId="{AE5CF035-F0F4-4AC3-AD11-8E86945E053A}" dt="2025-05-30T18:28:12.185" v="1077" actId="21"/>
          <ac:spMkLst>
            <pc:docMk/>
            <pc:sldMk cId="1678849336" sldId="283"/>
            <ac:spMk id="7" creationId="{C04CFD24-AAC5-F9EC-B445-9E5992B3CCE6}"/>
          </ac:spMkLst>
        </pc:spChg>
        <pc:picChg chg="del">
          <ac:chgData name="Daniel Deida" userId="61cd4d5c59c1c102" providerId="LiveId" clId="{AE5CF035-F0F4-4AC3-AD11-8E86945E053A}" dt="2025-05-30T18:26:25.857" v="1046" actId="21"/>
          <ac:picMkLst>
            <pc:docMk/>
            <pc:sldMk cId="1678849336" sldId="283"/>
            <ac:picMk id="5" creationId="{6109C46F-7974-2B5C-12BA-949529E556F4}"/>
          </ac:picMkLst>
        </pc:picChg>
      </pc:sldChg>
      <pc:sldChg chg="modSp add del mod">
        <pc:chgData name="Daniel Deida" userId="61cd4d5c59c1c102" providerId="LiveId" clId="{AE5CF035-F0F4-4AC3-AD11-8E86945E053A}" dt="2025-05-30T18:29:42.835" v="1094" actId="2696"/>
        <pc:sldMkLst>
          <pc:docMk/>
          <pc:sldMk cId="2143917394" sldId="284"/>
        </pc:sldMkLst>
        <pc:spChg chg="mod">
          <ac:chgData name="Daniel Deida" userId="61cd4d5c59c1c102" providerId="LiveId" clId="{AE5CF035-F0F4-4AC3-AD11-8E86945E053A}" dt="2025-05-30T18:28:26.239" v="1079" actId="21"/>
          <ac:spMkLst>
            <pc:docMk/>
            <pc:sldMk cId="2143917394" sldId="284"/>
            <ac:spMk id="3" creationId="{4CFC190C-BF6C-932E-2E35-788F87B121B3}"/>
          </ac:spMkLst>
        </pc:spChg>
      </pc:sldChg>
    </pc:docChg>
  </pc:docChgLst>
  <pc:docChgLst>
    <pc:chgData name="Daniel Deida" userId="61cd4d5c59c1c102" providerId="LiveId" clId="{8B89A5C1-3FD1-4CD5-B992-068944E3B8C0}"/>
    <pc:docChg chg="undo custSel addSld modSld sldOrd">
      <pc:chgData name="Daniel Deida" userId="61cd4d5c59c1c102" providerId="LiveId" clId="{8B89A5C1-3FD1-4CD5-B992-068944E3B8C0}" dt="2025-05-21T17:18:00.197" v="442" actId="20577"/>
      <pc:docMkLst>
        <pc:docMk/>
      </pc:docMkLst>
      <pc:sldChg chg="modSp mod">
        <pc:chgData name="Daniel Deida" userId="61cd4d5c59c1c102" providerId="LiveId" clId="{8B89A5C1-3FD1-4CD5-B992-068944E3B8C0}" dt="2025-05-21T17:15:22.158" v="375" actId="20577"/>
        <pc:sldMkLst>
          <pc:docMk/>
          <pc:sldMk cId="2866576991" sldId="271"/>
        </pc:sldMkLst>
        <pc:spChg chg="mod">
          <ac:chgData name="Daniel Deida" userId="61cd4d5c59c1c102" providerId="LiveId" clId="{8B89A5C1-3FD1-4CD5-B992-068944E3B8C0}" dt="2025-05-21T17:15:22.158" v="375" actId="20577"/>
          <ac:spMkLst>
            <pc:docMk/>
            <pc:sldMk cId="2866576991" sldId="271"/>
            <ac:spMk id="2" creationId="{A02A82D7-FC5A-4906-AE40-F2D36D759AED}"/>
          </ac:spMkLst>
        </pc:spChg>
        <pc:graphicFrameChg chg="mod">
          <ac:chgData name="Daniel Deida" userId="61cd4d5c59c1c102" providerId="LiveId" clId="{8B89A5C1-3FD1-4CD5-B992-068944E3B8C0}" dt="2025-05-21T17:07:49.939" v="227" actId="113"/>
          <ac:graphicFrameMkLst>
            <pc:docMk/>
            <pc:sldMk cId="2866576991" sldId="271"/>
            <ac:graphicFrameMk id="5" creationId="{6C0401AE-8F8A-416C-8CD0-49E9553C189F}"/>
          </ac:graphicFrameMkLst>
        </pc:graphicFrameChg>
      </pc:sldChg>
      <pc:sldChg chg="modSp mod">
        <pc:chgData name="Daniel Deida" userId="61cd4d5c59c1c102" providerId="LiveId" clId="{8B89A5C1-3FD1-4CD5-B992-068944E3B8C0}" dt="2025-05-21T17:14:44.614" v="369" actId="20577"/>
        <pc:sldMkLst>
          <pc:docMk/>
          <pc:sldMk cId="3335813486" sldId="272"/>
        </pc:sldMkLst>
        <pc:spChg chg="mod">
          <ac:chgData name="Daniel Deida" userId="61cd4d5c59c1c102" providerId="LiveId" clId="{8B89A5C1-3FD1-4CD5-B992-068944E3B8C0}" dt="2025-05-21T17:14:44.614" v="369" actId="20577"/>
          <ac:spMkLst>
            <pc:docMk/>
            <pc:sldMk cId="3335813486" sldId="272"/>
            <ac:spMk id="2" creationId="{917D2DB6-2BDC-46DB-9934-690DAD0B16E2}"/>
          </ac:spMkLst>
        </pc:spChg>
      </pc:sldChg>
      <pc:sldChg chg="modSp mod">
        <pc:chgData name="Daniel Deida" userId="61cd4d5c59c1c102" providerId="LiveId" clId="{8B89A5C1-3FD1-4CD5-B992-068944E3B8C0}" dt="2025-05-21T17:15:32.555" v="378" actId="20577"/>
        <pc:sldMkLst>
          <pc:docMk/>
          <pc:sldMk cId="4023917156" sldId="273"/>
        </pc:sldMkLst>
      </pc:sldChg>
      <pc:sldChg chg="modSp mod">
        <pc:chgData name="Daniel Deida" userId="61cd4d5c59c1c102" providerId="LiveId" clId="{8B89A5C1-3FD1-4CD5-B992-068944E3B8C0}" dt="2025-05-21T17:17:03.894" v="385" actId="20577"/>
        <pc:sldMkLst>
          <pc:docMk/>
          <pc:sldMk cId="865203999" sldId="274"/>
        </pc:sldMkLst>
      </pc:sldChg>
      <pc:sldChg chg="modSp mod">
        <pc:chgData name="Daniel Deida" userId="61cd4d5c59c1c102" providerId="LiveId" clId="{8B89A5C1-3FD1-4CD5-B992-068944E3B8C0}" dt="2025-05-21T17:16:49.752" v="382" actId="20577"/>
        <pc:sldMkLst>
          <pc:docMk/>
          <pc:sldMk cId="1388278264" sldId="275"/>
        </pc:sldMkLst>
      </pc:sldChg>
      <pc:sldChg chg="modSp mod">
        <pc:chgData name="Daniel Deida" userId="61cd4d5c59c1c102" providerId="LiveId" clId="{8B89A5C1-3FD1-4CD5-B992-068944E3B8C0}" dt="2025-05-21T17:14:51.208" v="372" actId="20577"/>
        <pc:sldMkLst>
          <pc:docMk/>
          <pc:sldMk cId="2376814491" sldId="276"/>
        </pc:sldMkLst>
      </pc:sldChg>
      <pc:sldChg chg="modSp mod">
        <pc:chgData name="Daniel Deida" userId="61cd4d5c59c1c102" providerId="LiveId" clId="{8B89A5C1-3FD1-4CD5-B992-068944E3B8C0}" dt="2025-05-21T17:11:03.649" v="333" actId="14100"/>
        <pc:sldMkLst>
          <pc:docMk/>
          <pc:sldMk cId="1235571739" sldId="277"/>
        </pc:sldMkLst>
        <pc:spChg chg="mod">
          <ac:chgData name="Daniel Deida" userId="61cd4d5c59c1c102" providerId="LiveId" clId="{8B89A5C1-3FD1-4CD5-B992-068944E3B8C0}" dt="2025-05-21T17:11:03.649" v="333" actId="14100"/>
          <ac:spMkLst>
            <pc:docMk/>
            <pc:sldMk cId="1235571739" sldId="277"/>
            <ac:spMk id="3" creationId="{E41D8797-D583-4A1A-B049-F81902D9F9BC}"/>
          </ac:spMkLst>
        </pc:spChg>
      </pc:sldChg>
      <pc:sldChg chg="addSp delSp modSp mod">
        <pc:chgData name="Daniel Deida" userId="61cd4d5c59c1c102" providerId="LiveId" clId="{8B89A5C1-3FD1-4CD5-B992-068944E3B8C0}" dt="2025-05-21T17:18:00.197" v="442" actId="20577"/>
        <pc:sldMkLst>
          <pc:docMk/>
          <pc:sldMk cId="1937670137" sldId="278"/>
        </pc:sldMkLst>
      </pc:sldChg>
      <pc:sldChg chg="addSp delSp modSp add mod ord">
        <pc:chgData name="Daniel Deida" userId="61cd4d5c59c1c102" providerId="LiveId" clId="{8B89A5C1-3FD1-4CD5-B992-068944E3B8C0}" dt="2025-05-21T17:14:16.229" v="366" actId="20577"/>
        <pc:sldMkLst>
          <pc:docMk/>
          <pc:sldMk cId="3616130303" sldId="279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D2DB8F-FD6D-4540-8FD9-BDE990CF8EA0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D63D6C2-B070-406F-B755-AE05332C2269}">
      <dgm:prSet custT="1"/>
      <dgm:spPr/>
      <dgm:t>
        <a:bodyPr/>
        <a:lstStyle/>
        <a:p>
          <a:endParaRPr lang="en-US" sz="1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E5DB37-A30C-4C7C-A58F-6ADC97AEA9BD}" type="parTrans" cxnId="{1E979332-1371-4ED2-9B82-E7251F2C1D57}">
      <dgm:prSet/>
      <dgm:spPr/>
      <dgm:t>
        <a:bodyPr/>
        <a:lstStyle/>
        <a:p>
          <a:endParaRPr lang="en-US"/>
        </a:p>
      </dgm:t>
    </dgm:pt>
    <dgm:pt modelId="{A2CAF5BA-C03B-4B97-9FA4-B48C240DA010}" type="sibTrans" cxnId="{1E979332-1371-4ED2-9B82-E7251F2C1D57}">
      <dgm:prSet/>
      <dgm:spPr/>
      <dgm:t>
        <a:bodyPr/>
        <a:lstStyle/>
        <a:p>
          <a:endParaRPr lang="en-US"/>
        </a:p>
      </dgm:t>
    </dgm:pt>
    <dgm:pt modelId="{3122E728-1B74-4C18-A57B-4F663D18671C}">
      <dgm:prSet custT="1"/>
      <dgm:spPr/>
      <dgm:t>
        <a:bodyPr/>
        <a:lstStyle/>
        <a:p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DF413F-E2F9-40FA-A6C9-FAADFBF3BFE6}" type="parTrans" cxnId="{2A6144B4-F770-4747-8EDB-E70DC3AE85BC}">
      <dgm:prSet/>
      <dgm:spPr/>
      <dgm:t>
        <a:bodyPr/>
        <a:lstStyle/>
        <a:p>
          <a:endParaRPr lang="en-US"/>
        </a:p>
      </dgm:t>
    </dgm:pt>
    <dgm:pt modelId="{9DF33FCE-7A21-4B9C-92F7-E294322A7AFC}" type="sibTrans" cxnId="{2A6144B4-F770-4747-8EDB-E70DC3AE85BC}">
      <dgm:prSet/>
      <dgm:spPr/>
      <dgm:t>
        <a:bodyPr/>
        <a:lstStyle/>
        <a:p>
          <a:endParaRPr lang="en-US"/>
        </a:p>
      </dgm:t>
    </dgm:pt>
    <dgm:pt modelId="{E2A51C9C-C608-4963-A2B8-4767425F3B59}">
      <dgm:prSet custT="1"/>
      <dgm:spPr/>
      <dgm:t>
        <a:bodyPr/>
        <a:lstStyle/>
        <a:p>
          <a:pPr algn="l"/>
          <a:r>
            <a:rPr lang="es-MX" sz="4000" noProof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es-MX" sz="4000" dirty="0"/>
            <a:t>Establecer el texto </a:t>
          </a:r>
          <a:r>
            <a:rPr lang="es-MX" sz="4000" noProof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92CF2A84-540B-400A-B79F-1C1897DB9C1F}" type="parTrans" cxnId="{B2F9AEF1-6BA2-47CC-AC20-6421C19BFEF2}">
      <dgm:prSet/>
      <dgm:spPr/>
      <dgm:t>
        <a:bodyPr/>
        <a:lstStyle/>
        <a:p>
          <a:endParaRPr lang="en-US"/>
        </a:p>
      </dgm:t>
    </dgm:pt>
    <dgm:pt modelId="{051985DF-E863-4ECB-9CB5-F2E6413557E0}" type="sibTrans" cxnId="{B2F9AEF1-6BA2-47CC-AC20-6421C19BFEF2}">
      <dgm:prSet/>
      <dgm:spPr/>
      <dgm:t>
        <a:bodyPr/>
        <a:lstStyle/>
        <a:p>
          <a:endParaRPr lang="en-US"/>
        </a:p>
      </dgm:t>
    </dgm:pt>
    <dgm:pt modelId="{25BB36AA-2A8A-446A-9050-537BE818778F}">
      <dgm:prSet custT="1"/>
      <dgm:spPr/>
      <dgm:t>
        <a:bodyPr/>
        <a:lstStyle/>
        <a:p>
          <a:r>
            <a:rPr lang="es-MX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s-MX" sz="4000" dirty="0"/>
            <a:t>Aislar la(s) idea(s) dominantes del texto </a:t>
          </a:r>
          <a:r>
            <a:rPr lang="es-MX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2E3EDB-7A74-4DCC-BB9C-811BB2188542}" type="parTrans" cxnId="{6AB7BB8E-CAD6-4F02-B4FB-3060D30F3F1D}">
      <dgm:prSet/>
      <dgm:spPr/>
      <dgm:t>
        <a:bodyPr/>
        <a:lstStyle/>
        <a:p>
          <a:endParaRPr lang="en-US"/>
        </a:p>
      </dgm:t>
    </dgm:pt>
    <dgm:pt modelId="{1E1B8E45-821E-4E0A-A0D1-65D66045EB46}" type="sibTrans" cxnId="{6AB7BB8E-CAD6-4F02-B4FB-3060D30F3F1D}">
      <dgm:prSet/>
      <dgm:spPr/>
      <dgm:t>
        <a:bodyPr/>
        <a:lstStyle/>
        <a:p>
          <a:endParaRPr lang="en-US"/>
        </a:p>
      </dgm:t>
    </dgm:pt>
    <dgm:pt modelId="{683E3631-FA4D-4F33-951C-10728482AC60}">
      <dgm:prSet custT="1"/>
      <dgm:spPr/>
      <dgm:t>
        <a:bodyPr/>
        <a:lstStyle/>
        <a:p>
          <a:r>
            <a:rPr lang="es-MX" sz="4000" dirty="0"/>
            <a:t>3. Determinar el tipo de literatura </a:t>
          </a:r>
          <a:endParaRPr lang="es-MX" sz="40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827025-4BBA-43B7-9962-C8DD778C9BD6}" type="parTrans" cxnId="{99738EB1-A854-43D8-B157-392C0D5C79D5}">
      <dgm:prSet/>
      <dgm:spPr/>
      <dgm:t>
        <a:bodyPr/>
        <a:lstStyle/>
        <a:p>
          <a:endParaRPr lang="en-US"/>
        </a:p>
      </dgm:t>
    </dgm:pt>
    <dgm:pt modelId="{108010A5-7306-4B22-B639-8166597DC1AC}" type="sibTrans" cxnId="{99738EB1-A854-43D8-B157-392C0D5C79D5}">
      <dgm:prSet/>
      <dgm:spPr/>
      <dgm:t>
        <a:bodyPr/>
        <a:lstStyle/>
        <a:p>
          <a:endParaRPr lang="en-US"/>
        </a:p>
      </dgm:t>
    </dgm:pt>
    <dgm:pt modelId="{B3692CEE-031B-4554-8372-6B2DD70331F9}" type="pres">
      <dgm:prSet presAssocID="{7DD2DB8F-FD6D-4540-8FD9-BDE990CF8EA0}" presName="root" presStyleCnt="0">
        <dgm:presLayoutVars>
          <dgm:dir/>
          <dgm:resizeHandles val="exact"/>
        </dgm:presLayoutVars>
      </dgm:prSet>
      <dgm:spPr/>
    </dgm:pt>
    <dgm:pt modelId="{70EBB326-4802-4DBD-891E-8D3C2D202F58}" type="pres">
      <dgm:prSet presAssocID="{DD63D6C2-B070-406F-B755-AE05332C2269}" presName="compNode" presStyleCnt="0"/>
      <dgm:spPr/>
    </dgm:pt>
    <dgm:pt modelId="{5068A4E6-0470-4EB5-A47F-D664627BA46A}" type="pres">
      <dgm:prSet presAssocID="{DD63D6C2-B070-406F-B755-AE05332C2269}" presName="bgRect" presStyleLbl="bgShp" presStyleIdx="0" presStyleCnt="5" custFlipHor="1" custScaleX="15595" custLinFactY="223842" custLinFactNeighborX="-71209" custLinFactNeighborY="300000"/>
      <dgm:spPr/>
    </dgm:pt>
    <dgm:pt modelId="{9AA3F4ED-EE10-464D-AF41-76919304A10E}" type="pres">
      <dgm:prSet presAssocID="{DD63D6C2-B070-406F-B755-AE05332C226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 Setting"/>
        </a:ext>
      </dgm:extLst>
    </dgm:pt>
    <dgm:pt modelId="{CC730E9C-6145-45E8-80AF-3A6C604D8F8C}" type="pres">
      <dgm:prSet presAssocID="{DD63D6C2-B070-406F-B755-AE05332C2269}" presName="spaceRect" presStyleCnt="0"/>
      <dgm:spPr/>
    </dgm:pt>
    <dgm:pt modelId="{E72981F6-7B5E-417C-A470-6379FD62435A}" type="pres">
      <dgm:prSet presAssocID="{DD63D6C2-B070-406F-B755-AE05332C2269}" presName="parTx" presStyleLbl="revTx" presStyleIdx="0" presStyleCnt="5">
        <dgm:presLayoutVars>
          <dgm:chMax val="0"/>
          <dgm:chPref val="0"/>
        </dgm:presLayoutVars>
      </dgm:prSet>
      <dgm:spPr/>
    </dgm:pt>
    <dgm:pt modelId="{0B461C21-3701-4112-8996-B0E05A20D26D}" type="pres">
      <dgm:prSet presAssocID="{A2CAF5BA-C03B-4B97-9FA4-B48C240DA010}" presName="sibTrans" presStyleCnt="0"/>
      <dgm:spPr/>
    </dgm:pt>
    <dgm:pt modelId="{F471949D-36B5-4C7D-836D-9D316791D6EF}" type="pres">
      <dgm:prSet presAssocID="{3122E728-1B74-4C18-A57B-4F663D18671C}" presName="compNode" presStyleCnt="0"/>
      <dgm:spPr/>
    </dgm:pt>
    <dgm:pt modelId="{61195DB0-3EA8-42D1-899C-0A9E7FA1B4FB}" type="pres">
      <dgm:prSet presAssocID="{3122E728-1B74-4C18-A57B-4F663D18671C}" presName="bgRect" presStyleLbl="bgShp" presStyleIdx="1" presStyleCnt="5" custFlipHor="0" custScaleX="3151" custLinFactX="1842436" custLinFactY="119199" custLinFactNeighborX="1900000" custLinFactNeighborY="200000"/>
      <dgm:spPr/>
    </dgm:pt>
    <dgm:pt modelId="{069D97AD-A20A-4A71-80FB-D68466EC3900}" type="pres">
      <dgm:prSet presAssocID="{3122E728-1B74-4C18-A57B-4F663D18671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999A00C-EAA2-48C0-89F1-9E43E53FF701}" type="pres">
      <dgm:prSet presAssocID="{3122E728-1B74-4C18-A57B-4F663D18671C}" presName="spaceRect" presStyleCnt="0"/>
      <dgm:spPr/>
    </dgm:pt>
    <dgm:pt modelId="{BC01274D-B770-41F4-81C4-6F1F3FB7E817}" type="pres">
      <dgm:prSet presAssocID="{3122E728-1B74-4C18-A57B-4F663D18671C}" presName="parTx" presStyleLbl="revTx" presStyleIdx="1" presStyleCnt="5">
        <dgm:presLayoutVars>
          <dgm:chMax val="0"/>
          <dgm:chPref val="0"/>
        </dgm:presLayoutVars>
      </dgm:prSet>
      <dgm:spPr/>
    </dgm:pt>
    <dgm:pt modelId="{C615D987-F80D-414B-9488-1C50E8B88308}" type="pres">
      <dgm:prSet presAssocID="{9DF33FCE-7A21-4B9C-92F7-E294322A7AFC}" presName="sibTrans" presStyleCnt="0"/>
      <dgm:spPr/>
    </dgm:pt>
    <dgm:pt modelId="{58AC1267-D00B-4176-B797-75DFA230082C}" type="pres">
      <dgm:prSet presAssocID="{E2A51C9C-C608-4963-A2B8-4767425F3B59}" presName="compNode" presStyleCnt="0"/>
      <dgm:spPr/>
    </dgm:pt>
    <dgm:pt modelId="{4F86B658-8B9D-4C87-BDBE-C62E44C70D9B}" type="pres">
      <dgm:prSet presAssocID="{E2A51C9C-C608-4963-A2B8-4767425F3B59}" presName="bgRect" presStyleLbl="bgShp" presStyleIdx="2" presStyleCnt="5" custLinFactY="-100000" custLinFactNeighborX="4483" custLinFactNeighborY="-124715"/>
      <dgm:spPr/>
    </dgm:pt>
    <dgm:pt modelId="{C3378888-5734-4EF3-AD4D-6388BF61A7E5}" type="pres">
      <dgm:prSet presAssocID="{E2A51C9C-C608-4963-A2B8-4767425F3B5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D8FC45AA-BA7B-4C9E-ACEA-829B9A808A60}" type="pres">
      <dgm:prSet presAssocID="{E2A51C9C-C608-4963-A2B8-4767425F3B59}" presName="spaceRect" presStyleCnt="0"/>
      <dgm:spPr/>
    </dgm:pt>
    <dgm:pt modelId="{D27F1240-6F2F-4400-B897-EA74E2D10F62}" type="pres">
      <dgm:prSet presAssocID="{E2A51C9C-C608-4963-A2B8-4767425F3B59}" presName="parTx" presStyleLbl="revTx" presStyleIdx="2" presStyleCnt="5" custScaleX="116577" custLinFactY="-100000" custLinFactNeighborX="-5491" custLinFactNeighborY="-120876">
        <dgm:presLayoutVars>
          <dgm:chMax val="0"/>
          <dgm:chPref val="0"/>
        </dgm:presLayoutVars>
      </dgm:prSet>
      <dgm:spPr/>
    </dgm:pt>
    <dgm:pt modelId="{A0B265E9-5B59-4245-94D7-22730BFF661A}" type="pres">
      <dgm:prSet presAssocID="{051985DF-E863-4ECB-9CB5-F2E6413557E0}" presName="sibTrans" presStyleCnt="0"/>
      <dgm:spPr/>
    </dgm:pt>
    <dgm:pt modelId="{614814AD-FE0D-429E-ABD6-FAAF6467967F}" type="pres">
      <dgm:prSet presAssocID="{25BB36AA-2A8A-446A-9050-537BE818778F}" presName="compNode" presStyleCnt="0"/>
      <dgm:spPr/>
    </dgm:pt>
    <dgm:pt modelId="{AEF97303-4E8D-4015-9413-C25FDD2F6DEA}" type="pres">
      <dgm:prSet presAssocID="{25BB36AA-2A8A-446A-9050-537BE818778F}" presName="bgRect" presStyleLbl="bgShp" presStyleIdx="3" presStyleCnt="5" custLinFactY="-100000" custLinFactNeighborX="5055" custLinFactNeighborY="-121960"/>
      <dgm:spPr/>
    </dgm:pt>
    <dgm:pt modelId="{87520D40-24BA-4139-8D2C-7DC9097DE8E6}" type="pres">
      <dgm:prSet presAssocID="{25BB36AA-2A8A-446A-9050-537BE818778F}" presName="iconRect" presStyleLbl="node1" presStyleIdx="3" presStyleCnt="5" custLinFactX="600000" custLinFactY="-100000" custLinFactNeighborX="659882" custLinFactNeighborY="-102713"/>
      <dgm:spPr>
        <a:ln>
          <a:noFill/>
        </a:ln>
      </dgm:spPr>
    </dgm:pt>
    <dgm:pt modelId="{E2BF1057-56DA-4306-ACA4-344D798F38FA}" type="pres">
      <dgm:prSet presAssocID="{25BB36AA-2A8A-446A-9050-537BE818778F}" presName="spaceRect" presStyleCnt="0"/>
      <dgm:spPr/>
    </dgm:pt>
    <dgm:pt modelId="{1C7C4A88-EB9C-4DD2-8452-258363999604}" type="pres">
      <dgm:prSet presAssocID="{25BB36AA-2A8A-446A-9050-537BE818778F}" presName="parTx" presStyleLbl="revTx" presStyleIdx="3" presStyleCnt="5" custScaleX="113349" custLinFactY="-100000" custLinFactNeighborX="-4246" custLinFactNeighborY="-127313">
        <dgm:presLayoutVars>
          <dgm:chMax val="0"/>
          <dgm:chPref val="0"/>
        </dgm:presLayoutVars>
      </dgm:prSet>
      <dgm:spPr/>
    </dgm:pt>
    <dgm:pt modelId="{9B78127F-69A9-4DD8-B443-EDCD9A8FCFA5}" type="pres">
      <dgm:prSet presAssocID="{1E1B8E45-821E-4E0A-A0D1-65D66045EB46}" presName="sibTrans" presStyleCnt="0"/>
      <dgm:spPr/>
    </dgm:pt>
    <dgm:pt modelId="{80262EBC-69A2-470D-8B0D-30DA61E9BE8C}" type="pres">
      <dgm:prSet presAssocID="{683E3631-FA4D-4F33-951C-10728482AC60}" presName="compNode" presStyleCnt="0"/>
      <dgm:spPr/>
    </dgm:pt>
    <dgm:pt modelId="{27895AC1-73B2-4B07-8E9A-0D5911C03D71}" type="pres">
      <dgm:prSet presAssocID="{683E3631-FA4D-4F33-951C-10728482AC60}" presName="bgRect" presStyleLbl="bgShp" presStyleIdx="4" presStyleCnt="5" custLinFactY="-100000" custLinFactNeighborX="2561" custLinFactNeighborY="-118377"/>
      <dgm:spPr/>
    </dgm:pt>
    <dgm:pt modelId="{E87E7902-94A2-4A30-978E-832969B90E87}" type="pres">
      <dgm:prSet presAssocID="{683E3631-FA4D-4F33-951C-10728482AC60}" presName="iconRect" presStyleLbl="node1" presStyleIdx="4" presStyleCnt="5" custScaleX="1203443" custLinFactX="-600000" custLinFactNeighborX="-640831" custLinFactNeighborY="-37500"/>
      <dgm:spPr>
        <a:ln>
          <a:noFill/>
        </a:ln>
      </dgm:spPr>
    </dgm:pt>
    <dgm:pt modelId="{1DCF9130-79F9-4D4C-9BCB-B72A5C1B58AB}" type="pres">
      <dgm:prSet presAssocID="{683E3631-FA4D-4F33-951C-10728482AC60}" presName="spaceRect" presStyleCnt="0"/>
      <dgm:spPr/>
    </dgm:pt>
    <dgm:pt modelId="{E8E8CBDC-86B1-43EF-BDCE-E3188241B18B}" type="pres">
      <dgm:prSet presAssocID="{683E3631-FA4D-4F33-951C-10728482AC60}" presName="parTx" presStyleLbl="revTx" presStyleIdx="4" presStyleCnt="5" custScaleX="120868" custLinFactY="-100000" custLinFactNeighborX="-3774" custLinFactNeighborY="-114323">
        <dgm:presLayoutVars>
          <dgm:chMax val="0"/>
          <dgm:chPref val="0"/>
        </dgm:presLayoutVars>
      </dgm:prSet>
      <dgm:spPr/>
    </dgm:pt>
  </dgm:ptLst>
  <dgm:cxnLst>
    <dgm:cxn modelId="{1E979332-1371-4ED2-9B82-E7251F2C1D57}" srcId="{7DD2DB8F-FD6D-4540-8FD9-BDE990CF8EA0}" destId="{DD63D6C2-B070-406F-B755-AE05332C2269}" srcOrd="0" destOrd="0" parTransId="{94E5DB37-A30C-4C7C-A58F-6ADC97AEA9BD}" sibTransId="{A2CAF5BA-C03B-4B97-9FA4-B48C240DA010}"/>
    <dgm:cxn modelId="{A6476639-2591-425B-B9AE-39E8208CC593}" type="presOf" srcId="{E2A51C9C-C608-4963-A2B8-4767425F3B59}" destId="{D27F1240-6F2F-4400-B897-EA74E2D10F62}" srcOrd="0" destOrd="0" presId="urn:microsoft.com/office/officeart/2018/2/layout/IconVerticalSolidList"/>
    <dgm:cxn modelId="{8209C367-58CC-4BE2-BD9A-125AC7735936}" type="presOf" srcId="{7DD2DB8F-FD6D-4540-8FD9-BDE990CF8EA0}" destId="{B3692CEE-031B-4554-8372-6B2DD70331F9}" srcOrd="0" destOrd="0" presId="urn:microsoft.com/office/officeart/2018/2/layout/IconVerticalSolidList"/>
    <dgm:cxn modelId="{F8C6F94D-4322-4AC1-937C-0030965C48DF}" type="presOf" srcId="{DD63D6C2-B070-406F-B755-AE05332C2269}" destId="{E72981F6-7B5E-417C-A470-6379FD62435A}" srcOrd="0" destOrd="0" presId="urn:microsoft.com/office/officeart/2018/2/layout/IconVerticalSolidList"/>
    <dgm:cxn modelId="{6AB7BB8E-CAD6-4F02-B4FB-3060D30F3F1D}" srcId="{7DD2DB8F-FD6D-4540-8FD9-BDE990CF8EA0}" destId="{25BB36AA-2A8A-446A-9050-537BE818778F}" srcOrd="3" destOrd="0" parTransId="{822E3EDB-7A74-4DCC-BB9C-811BB2188542}" sibTransId="{1E1B8E45-821E-4E0A-A0D1-65D66045EB46}"/>
    <dgm:cxn modelId="{99738EB1-A854-43D8-B157-392C0D5C79D5}" srcId="{7DD2DB8F-FD6D-4540-8FD9-BDE990CF8EA0}" destId="{683E3631-FA4D-4F33-951C-10728482AC60}" srcOrd="4" destOrd="0" parTransId="{23827025-4BBA-43B7-9962-C8DD778C9BD6}" sibTransId="{108010A5-7306-4B22-B639-8166597DC1AC}"/>
    <dgm:cxn modelId="{2A6144B4-F770-4747-8EDB-E70DC3AE85BC}" srcId="{7DD2DB8F-FD6D-4540-8FD9-BDE990CF8EA0}" destId="{3122E728-1B74-4C18-A57B-4F663D18671C}" srcOrd="1" destOrd="0" parTransId="{F1DF413F-E2F9-40FA-A6C9-FAADFBF3BFE6}" sibTransId="{9DF33FCE-7A21-4B9C-92F7-E294322A7AFC}"/>
    <dgm:cxn modelId="{8C319CCB-0DF6-494C-B211-B665534BA204}" type="presOf" srcId="{683E3631-FA4D-4F33-951C-10728482AC60}" destId="{E8E8CBDC-86B1-43EF-BDCE-E3188241B18B}" srcOrd="0" destOrd="0" presId="urn:microsoft.com/office/officeart/2018/2/layout/IconVerticalSolidList"/>
    <dgm:cxn modelId="{343B60DF-A90C-4418-990C-86661998133F}" type="presOf" srcId="{25BB36AA-2A8A-446A-9050-537BE818778F}" destId="{1C7C4A88-EB9C-4DD2-8452-258363999604}" srcOrd="0" destOrd="0" presId="urn:microsoft.com/office/officeart/2018/2/layout/IconVerticalSolidList"/>
    <dgm:cxn modelId="{B2F9AEF1-6BA2-47CC-AC20-6421C19BFEF2}" srcId="{7DD2DB8F-FD6D-4540-8FD9-BDE990CF8EA0}" destId="{E2A51C9C-C608-4963-A2B8-4767425F3B59}" srcOrd="2" destOrd="0" parTransId="{92CF2A84-540B-400A-B79F-1C1897DB9C1F}" sibTransId="{051985DF-E863-4ECB-9CB5-F2E6413557E0}"/>
    <dgm:cxn modelId="{F68EE8F6-3FE9-4258-8A6E-7D70858972AE}" type="presOf" srcId="{3122E728-1B74-4C18-A57B-4F663D18671C}" destId="{BC01274D-B770-41F4-81C4-6F1F3FB7E817}" srcOrd="0" destOrd="0" presId="urn:microsoft.com/office/officeart/2018/2/layout/IconVerticalSolidList"/>
    <dgm:cxn modelId="{C702CCDB-E654-4644-85C5-0E1C1291EEA9}" type="presParOf" srcId="{B3692CEE-031B-4554-8372-6B2DD70331F9}" destId="{70EBB326-4802-4DBD-891E-8D3C2D202F58}" srcOrd="0" destOrd="0" presId="urn:microsoft.com/office/officeart/2018/2/layout/IconVerticalSolidList"/>
    <dgm:cxn modelId="{59F55D0D-10BA-484D-AF3B-3BF62ECD76F3}" type="presParOf" srcId="{70EBB326-4802-4DBD-891E-8D3C2D202F58}" destId="{5068A4E6-0470-4EB5-A47F-D664627BA46A}" srcOrd="0" destOrd="0" presId="urn:microsoft.com/office/officeart/2018/2/layout/IconVerticalSolidList"/>
    <dgm:cxn modelId="{CA17FD13-49F0-4B4D-B748-6C650A7ED97F}" type="presParOf" srcId="{70EBB326-4802-4DBD-891E-8D3C2D202F58}" destId="{9AA3F4ED-EE10-464D-AF41-76919304A10E}" srcOrd="1" destOrd="0" presId="urn:microsoft.com/office/officeart/2018/2/layout/IconVerticalSolidList"/>
    <dgm:cxn modelId="{E123691D-59C1-4BFD-87BA-56A0F4E5D449}" type="presParOf" srcId="{70EBB326-4802-4DBD-891E-8D3C2D202F58}" destId="{CC730E9C-6145-45E8-80AF-3A6C604D8F8C}" srcOrd="2" destOrd="0" presId="urn:microsoft.com/office/officeart/2018/2/layout/IconVerticalSolidList"/>
    <dgm:cxn modelId="{6CB78787-0F12-4ACE-8AC8-207EAF498160}" type="presParOf" srcId="{70EBB326-4802-4DBD-891E-8D3C2D202F58}" destId="{E72981F6-7B5E-417C-A470-6379FD62435A}" srcOrd="3" destOrd="0" presId="urn:microsoft.com/office/officeart/2018/2/layout/IconVerticalSolidList"/>
    <dgm:cxn modelId="{EB6F8CB1-9B14-4695-B089-9C0F6278D428}" type="presParOf" srcId="{B3692CEE-031B-4554-8372-6B2DD70331F9}" destId="{0B461C21-3701-4112-8996-B0E05A20D26D}" srcOrd="1" destOrd="0" presId="urn:microsoft.com/office/officeart/2018/2/layout/IconVerticalSolidList"/>
    <dgm:cxn modelId="{56EA99F1-9A0D-4D42-8BBD-9C27C8616D34}" type="presParOf" srcId="{B3692CEE-031B-4554-8372-6B2DD70331F9}" destId="{F471949D-36B5-4C7D-836D-9D316791D6EF}" srcOrd="2" destOrd="0" presId="urn:microsoft.com/office/officeart/2018/2/layout/IconVerticalSolidList"/>
    <dgm:cxn modelId="{219AEB5B-9A5C-49F1-9282-2DEFF01A592C}" type="presParOf" srcId="{F471949D-36B5-4C7D-836D-9D316791D6EF}" destId="{61195DB0-3EA8-42D1-899C-0A9E7FA1B4FB}" srcOrd="0" destOrd="0" presId="urn:microsoft.com/office/officeart/2018/2/layout/IconVerticalSolidList"/>
    <dgm:cxn modelId="{96FD9B5F-854E-4B9F-8F18-2E09A7FFD30A}" type="presParOf" srcId="{F471949D-36B5-4C7D-836D-9D316791D6EF}" destId="{069D97AD-A20A-4A71-80FB-D68466EC3900}" srcOrd="1" destOrd="0" presId="urn:microsoft.com/office/officeart/2018/2/layout/IconVerticalSolidList"/>
    <dgm:cxn modelId="{E909CC2C-6719-4FDF-8D45-EEDEFF63B66A}" type="presParOf" srcId="{F471949D-36B5-4C7D-836D-9D316791D6EF}" destId="{2999A00C-EAA2-48C0-89F1-9E43E53FF701}" srcOrd="2" destOrd="0" presId="urn:microsoft.com/office/officeart/2018/2/layout/IconVerticalSolidList"/>
    <dgm:cxn modelId="{944F22B1-B263-49BE-A5BB-5CCA56DC4983}" type="presParOf" srcId="{F471949D-36B5-4C7D-836D-9D316791D6EF}" destId="{BC01274D-B770-41F4-81C4-6F1F3FB7E817}" srcOrd="3" destOrd="0" presId="urn:microsoft.com/office/officeart/2018/2/layout/IconVerticalSolidList"/>
    <dgm:cxn modelId="{E276DB44-AAB4-478C-8A95-F6C985227464}" type="presParOf" srcId="{B3692CEE-031B-4554-8372-6B2DD70331F9}" destId="{C615D987-F80D-414B-9488-1C50E8B88308}" srcOrd="3" destOrd="0" presId="urn:microsoft.com/office/officeart/2018/2/layout/IconVerticalSolidList"/>
    <dgm:cxn modelId="{43B1EA92-9D54-436B-8920-32FE29B2B547}" type="presParOf" srcId="{B3692CEE-031B-4554-8372-6B2DD70331F9}" destId="{58AC1267-D00B-4176-B797-75DFA230082C}" srcOrd="4" destOrd="0" presId="urn:microsoft.com/office/officeart/2018/2/layout/IconVerticalSolidList"/>
    <dgm:cxn modelId="{95A177EF-91AF-454F-BDFB-513797FD02B7}" type="presParOf" srcId="{58AC1267-D00B-4176-B797-75DFA230082C}" destId="{4F86B658-8B9D-4C87-BDBE-C62E44C70D9B}" srcOrd="0" destOrd="0" presId="urn:microsoft.com/office/officeart/2018/2/layout/IconVerticalSolidList"/>
    <dgm:cxn modelId="{2D17DF80-7EA3-477B-AB8B-EE92B4630BC3}" type="presParOf" srcId="{58AC1267-D00B-4176-B797-75DFA230082C}" destId="{C3378888-5734-4EF3-AD4D-6388BF61A7E5}" srcOrd="1" destOrd="0" presId="urn:microsoft.com/office/officeart/2018/2/layout/IconVerticalSolidList"/>
    <dgm:cxn modelId="{35C96982-2FDE-4E20-B796-2B64C492A5E6}" type="presParOf" srcId="{58AC1267-D00B-4176-B797-75DFA230082C}" destId="{D8FC45AA-BA7B-4C9E-ACEA-829B9A808A60}" srcOrd="2" destOrd="0" presId="urn:microsoft.com/office/officeart/2018/2/layout/IconVerticalSolidList"/>
    <dgm:cxn modelId="{E59D078C-0FCE-4B53-A62D-74309C09A9D3}" type="presParOf" srcId="{58AC1267-D00B-4176-B797-75DFA230082C}" destId="{D27F1240-6F2F-4400-B897-EA74E2D10F62}" srcOrd="3" destOrd="0" presId="urn:microsoft.com/office/officeart/2018/2/layout/IconVerticalSolidList"/>
    <dgm:cxn modelId="{B2EE365F-16F4-4428-817A-0AAE0D2A6956}" type="presParOf" srcId="{B3692CEE-031B-4554-8372-6B2DD70331F9}" destId="{A0B265E9-5B59-4245-94D7-22730BFF661A}" srcOrd="5" destOrd="0" presId="urn:microsoft.com/office/officeart/2018/2/layout/IconVerticalSolidList"/>
    <dgm:cxn modelId="{FB011997-3B06-4352-A405-D3D2F5D7CFF9}" type="presParOf" srcId="{B3692CEE-031B-4554-8372-6B2DD70331F9}" destId="{614814AD-FE0D-429E-ABD6-FAAF6467967F}" srcOrd="6" destOrd="0" presId="urn:microsoft.com/office/officeart/2018/2/layout/IconVerticalSolidList"/>
    <dgm:cxn modelId="{8BE7AEAE-B8EF-4287-8E10-B28BDB444CBC}" type="presParOf" srcId="{614814AD-FE0D-429E-ABD6-FAAF6467967F}" destId="{AEF97303-4E8D-4015-9413-C25FDD2F6DEA}" srcOrd="0" destOrd="0" presId="urn:microsoft.com/office/officeart/2018/2/layout/IconVerticalSolidList"/>
    <dgm:cxn modelId="{86D5F64E-0B2D-4C32-B09C-684942C26017}" type="presParOf" srcId="{614814AD-FE0D-429E-ABD6-FAAF6467967F}" destId="{87520D40-24BA-4139-8D2C-7DC9097DE8E6}" srcOrd="1" destOrd="0" presId="urn:microsoft.com/office/officeart/2018/2/layout/IconVerticalSolidList"/>
    <dgm:cxn modelId="{E669F252-FD47-4B66-9535-A0CB01A98D27}" type="presParOf" srcId="{614814AD-FE0D-429E-ABD6-FAAF6467967F}" destId="{E2BF1057-56DA-4306-ACA4-344D798F38FA}" srcOrd="2" destOrd="0" presId="urn:microsoft.com/office/officeart/2018/2/layout/IconVerticalSolidList"/>
    <dgm:cxn modelId="{FF4BAF93-4B80-4093-BB58-98C9EA8A291D}" type="presParOf" srcId="{614814AD-FE0D-429E-ABD6-FAAF6467967F}" destId="{1C7C4A88-EB9C-4DD2-8452-258363999604}" srcOrd="3" destOrd="0" presId="urn:microsoft.com/office/officeart/2018/2/layout/IconVerticalSolidList"/>
    <dgm:cxn modelId="{A681D34D-BCD4-4BDB-B44D-3028F8C468C3}" type="presParOf" srcId="{B3692CEE-031B-4554-8372-6B2DD70331F9}" destId="{9B78127F-69A9-4DD8-B443-EDCD9A8FCFA5}" srcOrd="7" destOrd="0" presId="urn:microsoft.com/office/officeart/2018/2/layout/IconVerticalSolidList"/>
    <dgm:cxn modelId="{0BEC0F6E-C64C-46F7-B56D-756A05E48BB2}" type="presParOf" srcId="{B3692CEE-031B-4554-8372-6B2DD70331F9}" destId="{80262EBC-69A2-470D-8B0D-30DA61E9BE8C}" srcOrd="8" destOrd="0" presId="urn:microsoft.com/office/officeart/2018/2/layout/IconVerticalSolidList"/>
    <dgm:cxn modelId="{A2ED58CE-77ED-4279-B772-2CAA1ACBE3C2}" type="presParOf" srcId="{80262EBC-69A2-470D-8B0D-30DA61E9BE8C}" destId="{27895AC1-73B2-4B07-8E9A-0D5911C03D71}" srcOrd="0" destOrd="0" presId="urn:microsoft.com/office/officeart/2018/2/layout/IconVerticalSolidList"/>
    <dgm:cxn modelId="{E4E3587D-2F1C-45D6-ABBC-58454125B6D5}" type="presParOf" srcId="{80262EBC-69A2-470D-8B0D-30DA61E9BE8C}" destId="{E87E7902-94A2-4A30-978E-832969B90E87}" srcOrd="1" destOrd="0" presId="urn:microsoft.com/office/officeart/2018/2/layout/IconVerticalSolidList"/>
    <dgm:cxn modelId="{9F442830-9E2E-486E-A735-D6D7AF0FDA6B}" type="presParOf" srcId="{80262EBC-69A2-470D-8B0D-30DA61E9BE8C}" destId="{1DCF9130-79F9-4D4C-9BCB-B72A5C1B58AB}" srcOrd="2" destOrd="0" presId="urn:microsoft.com/office/officeart/2018/2/layout/IconVerticalSolidList"/>
    <dgm:cxn modelId="{A6EF9314-EF2B-48F1-9CDB-78968F1E9D82}" type="presParOf" srcId="{80262EBC-69A2-470D-8B0D-30DA61E9BE8C}" destId="{E8E8CBDC-86B1-43EF-BDCE-E3188241B18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D2DB8F-FD6D-4540-8FD9-BDE990CF8EA0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D63D6C2-B070-406F-B755-AE05332C2269}">
      <dgm:prSet custT="1"/>
      <dgm:spPr/>
      <dgm:t>
        <a:bodyPr/>
        <a:lstStyle/>
        <a:p>
          <a:endParaRPr lang="en-US" sz="1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E5DB37-A30C-4C7C-A58F-6ADC97AEA9BD}" type="parTrans" cxnId="{1E979332-1371-4ED2-9B82-E7251F2C1D57}">
      <dgm:prSet/>
      <dgm:spPr/>
      <dgm:t>
        <a:bodyPr/>
        <a:lstStyle/>
        <a:p>
          <a:endParaRPr lang="en-US"/>
        </a:p>
      </dgm:t>
    </dgm:pt>
    <dgm:pt modelId="{A2CAF5BA-C03B-4B97-9FA4-B48C240DA010}" type="sibTrans" cxnId="{1E979332-1371-4ED2-9B82-E7251F2C1D57}">
      <dgm:prSet/>
      <dgm:spPr/>
      <dgm:t>
        <a:bodyPr/>
        <a:lstStyle/>
        <a:p>
          <a:endParaRPr lang="en-US"/>
        </a:p>
      </dgm:t>
    </dgm:pt>
    <dgm:pt modelId="{3122E728-1B74-4C18-A57B-4F663D18671C}">
      <dgm:prSet custT="1"/>
      <dgm:spPr/>
      <dgm:t>
        <a:bodyPr/>
        <a:lstStyle/>
        <a:p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DF413F-E2F9-40FA-A6C9-FAADFBF3BFE6}" type="parTrans" cxnId="{2A6144B4-F770-4747-8EDB-E70DC3AE85BC}">
      <dgm:prSet/>
      <dgm:spPr/>
      <dgm:t>
        <a:bodyPr/>
        <a:lstStyle/>
        <a:p>
          <a:endParaRPr lang="en-US"/>
        </a:p>
      </dgm:t>
    </dgm:pt>
    <dgm:pt modelId="{9DF33FCE-7A21-4B9C-92F7-E294322A7AFC}" type="sibTrans" cxnId="{2A6144B4-F770-4747-8EDB-E70DC3AE85BC}">
      <dgm:prSet/>
      <dgm:spPr/>
      <dgm:t>
        <a:bodyPr/>
        <a:lstStyle/>
        <a:p>
          <a:endParaRPr lang="en-US"/>
        </a:p>
      </dgm:t>
    </dgm:pt>
    <dgm:pt modelId="{E2A51C9C-C608-4963-A2B8-4767425F3B59}">
      <dgm:prSet custT="1"/>
      <dgm:spPr/>
      <dgm:t>
        <a:bodyPr/>
        <a:lstStyle/>
        <a:p>
          <a:pPr algn="l"/>
          <a:r>
            <a:rPr lang="es-MX" sz="4000" dirty="0"/>
            <a:t>5. Determinar la función canónica del texto   </a:t>
          </a:r>
          <a:endParaRPr lang="es-MX" sz="4000" noProof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CF2A84-540B-400A-B79F-1C1897DB9C1F}" type="parTrans" cxnId="{B2F9AEF1-6BA2-47CC-AC20-6421C19BFEF2}">
      <dgm:prSet/>
      <dgm:spPr/>
      <dgm:t>
        <a:bodyPr/>
        <a:lstStyle/>
        <a:p>
          <a:endParaRPr lang="en-US"/>
        </a:p>
      </dgm:t>
    </dgm:pt>
    <dgm:pt modelId="{051985DF-E863-4ECB-9CB5-F2E6413557E0}" type="sibTrans" cxnId="{B2F9AEF1-6BA2-47CC-AC20-6421C19BFEF2}">
      <dgm:prSet/>
      <dgm:spPr/>
      <dgm:t>
        <a:bodyPr/>
        <a:lstStyle/>
        <a:p>
          <a:endParaRPr lang="en-US"/>
        </a:p>
      </dgm:t>
    </dgm:pt>
    <dgm:pt modelId="{25BB36AA-2A8A-446A-9050-537BE818778F}">
      <dgm:prSet custT="1"/>
      <dgm:spPr/>
      <dgm:t>
        <a:bodyPr/>
        <a:lstStyle/>
        <a:p>
          <a:r>
            <a:rPr lang="es-MX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6. </a:t>
          </a:r>
          <a:r>
            <a:rPr lang="es-MX" sz="4000" dirty="0"/>
            <a:t> Examinar el contexto sociohistórico 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2E3EDB-7A74-4DCC-BB9C-811BB2188542}" type="parTrans" cxnId="{6AB7BB8E-CAD6-4F02-B4FB-3060D30F3F1D}">
      <dgm:prSet/>
      <dgm:spPr/>
      <dgm:t>
        <a:bodyPr/>
        <a:lstStyle/>
        <a:p>
          <a:endParaRPr lang="en-US"/>
        </a:p>
      </dgm:t>
    </dgm:pt>
    <dgm:pt modelId="{1E1B8E45-821E-4E0A-A0D1-65D66045EB46}" type="sibTrans" cxnId="{6AB7BB8E-CAD6-4F02-B4FB-3060D30F3F1D}">
      <dgm:prSet/>
      <dgm:spPr/>
      <dgm:t>
        <a:bodyPr/>
        <a:lstStyle/>
        <a:p>
          <a:endParaRPr lang="en-US"/>
        </a:p>
      </dgm:t>
    </dgm:pt>
    <dgm:pt modelId="{683E3631-FA4D-4F33-951C-10728482AC60}">
      <dgm:prSet custT="1"/>
      <dgm:spPr/>
      <dgm:t>
        <a:bodyPr/>
        <a:lstStyle/>
        <a:p>
          <a:r>
            <a:rPr lang="es-MX" sz="4000" dirty="0"/>
            <a:t>7. Sumérgete en el texto hasta que éste te ilumine   </a:t>
          </a:r>
          <a:endParaRPr lang="es-MX" sz="40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827025-4BBA-43B7-9962-C8DD778C9BD6}" type="parTrans" cxnId="{99738EB1-A854-43D8-B157-392C0D5C79D5}">
      <dgm:prSet/>
      <dgm:spPr/>
      <dgm:t>
        <a:bodyPr/>
        <a:lstStyle/>
        <a:p>
          <a:endParaRPr lang="en-US"/>
        </a:p>
      </dgm:t>
    </dgm:pt>
    <dgm:pt modelId="{108010A5-7306-4B22-B639-8166597DC1AC}" type="sibTrans" cxnId="{99738EB1-A854-43D8-B157-392C0D5C79D5}">
      <dgm:prSet/>
      <dgm:spPr/>
      <dgm:t>
        <a:bodyPr/>
        <a:lstStyle/>
        <a:p>
          <a:endParaRPr lang="en-US"/>
        </a:p>
      </dgm:t>
    </dgm:pt>
    <dgm:pt modelId="{B3692CEE-031B-4554-8372-6B2DD70331F9}" type="pres">
      <dgm:prSet presAssocID="{7DD2DB8F-FD6D-4540-8FD9-BDE990CF8EA0}" presName="root" presStyleCnt="0">
        <dgm:presLayoutVars>
          <dgm:dir/>
          <dgm:resizeHandles val="exact"/>
        </dgm:presLayoutVars>
      </dgm:prSet>
      <dgm:spPr/>
    </dgm:pt>
    <dgm:pt modelId="{70EBB326-4802-4DBD-891E-8D3C2D202F58}" type="pres">
      <dgm:prSet presAssocID="{DD63D6C2-B070-406F-B755-AE05332C2269}" presName="compNode" presStyleCnt="0"/>
      <dgm:spPr/>
    </dgm:pt>
    <dgm:pt modelId="{5068A4E6-0470-4EB5-A47F-D664627BA46A}" type="pres">
      <dgm:prSet presAssocID="{DD63D6C2-B070-406F-B755-AE05332C2269}" presName="bgRect" presStyleLbl="bgShp" presStyleIdx="0" presStyleCnt="5" custFlipHor="1" custScaleX="15595" custLinFactY="223842" custLinFactNeighborX="-71209" custLinFactNeighborY="300000"/>
      <dgm:spPr/>
    </dgm:pt>
    <dgm:pt modelId="{9AA3F4ED-EE10-464D-AF41-76919304A10E}" type="pres">
      <dgm:prSet presAssocID="{DD63D6C2-B070-406F-B755-AE05332C226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 Setting"/>
        </a:ext>
      </dgm:extLst>
    </dgm:pt>
    <dgm:pt modelId="{CC730E9C-6145-45E8-80AF-3A6C604D8F8C}" type="pres">
      <dgm:prSet presAssocID="{DD63D6C2-B070-406F-B755-AE05332C2269}" presName="spaceRect" presStyleCnt="0"/>
      <dgm:spPr/>
    </dgm:pt>
    <dgm:pt modelId="{E72981F6-7B5E-417C-A470-6379FD62435A}" type="pres">
      <dgm:prSet presAssocID="{DD63D6C2-B070-406F-B755-AE05332C2269}" presName="parTx" presStyleLbl="revTx" presStyleIdx="0" presStyleCnt="5">
        <dgm:presLayoutVars>
          <dgm:chMax val="0"/>
          <dgm:chPref val="0"/>
        </dgm:presLayoutVars>
      </dgm:prSet>
      <dgm:spPr/>
    </dgm:pt>
    <dgm:pt modelId="{0B461C21-3701-4112-8996-B0E05A20D26D}" type="pres">
      <dgm:prSet presAssocID="{A2CAF5BA-C03B-4B97-9FA4-B48C240DA010}" presName="sibTrans" presStyleCnt="0"/>
      <dgm:spPr/>
    </dgm:pt>
    <dgm:pt modelId="{F471949D-36B5-4C7D-836D-9D316791D6EF}" type="pres">
      <dgm:prSet presAssocID="{3122E728-1B74-4C18-A57B-4F663D18671C}" presName="compNode" presStyleCnt="0"/>
      <dgm:spPr/>
    </dgm:pt>
    <dgm:pt modelId="{61195DB0-3EA8-42D1-899C-0A9E7FA1B4FB}" type="pres">
      <dgm:prSet presAssocID="{3122E728-1B74-4C18-A57B-4F663D18671C}" presName="bgRect" presStyleLbl="bgShp" presStyleIdx="1" presStyleCnt="5" custFlipHor="0" custScaleX="3151" custLinFactX="1842436" custLinFactY="119199" custLinFactNeighborX="1900000" custLinFactNeighborY="200000"/>
      <dgm:spPr/>
    </dgm:pt>
    <dgm:pt modelId="{069D97AD-A20A-4A71-80FB-D68466EC3900}" type="pres">
      <dgm:prSet presAssocID="{3122E728-1B74-4C18-A57B-4F663D18671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999A00C-EAA2-48C0-89F1-9E43E53FF701}" type="pres">
      <dgm:prSet presAssocID="{3122E728-1B74-4C18-A57B-4F663D18671C}" presName="spaceRect" presStyleCnt="0"/>
      <dgm:spPr/>
    </dgm:pt>
    <dgm:pt modelId="{BC01274D-B770-41F4-81C4-6F1F3FB7E817}" type="pres">
      <dgm:prSet presAssocID="{3122E728-1B74-4C18-A57B-4F663D18671C}" presName="parTx" presStyleLbl="revTx" presStyleIdx="1" presStyleCnt="5">
        <dgm:presLayoutVars>
          <dgm:chMax val="0"/>
          <dgm:chPref val="0"/>
        </dgm:presLayoutVars>
      </dgm:prSet>
      <dgm:spPr/>
    </dgm:pt>
    <dgm:pt modelId="{C615D987-F80D-414B-9488-1C50E8B88308}" type="pres">
      <dgm:prSet presAssocID="{9DF33FCE-7A21-4B9C-92F7-E294322A7AFC}" presName="sibTrans" presStyleCnt="0"/>
      <dgm:spPr/>
    </dgm:pt>
    <dgm:pt modelId="{58AC1267-D00B-4176-B797-75DFA230082C}" type="pres">
      <dgm:prSet presAssocID="{E2A51C9C-C608-4963-A2B8-4767425F3B59}" presName="compNode" presStyleCnt="0"/>
      <dgm:spPr/>
    </dgm:pt>
    <dgm:pt modelId="{4F86B658-8B9D-4C87-BDBE-C62E44C70D9B}" type="pres">
      <dgm:prSet presAssocID="{E2A51C9C-C608-4963-A2B8-4767425F3B59}" presName="bgRect" presStyleLbl="bgShp" presStyleIdx="2" presStyleCnt="5" custLinFactY="-100000" custLinFactNeighborX="4483" custLinFactNeighborY="-124715"/>
      <dgm:spPr/>
    </dgm:pt>
    <dgm:pt modelId="{C3378888-5734-4EF3-AD4D-6388BF61A7E5}" type="pres">
      <dgm:prSet presAssocID="{E2A51C9C-C608-4963-A2B8-4767425F3B5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D8FC45AA-BA7B-4C9E-ACEA-829B9A808A60}" type="pres">
      <dgm:prSet presAssocID="{E2A51C9C-C608-4963-A2B8-4767425F3B59}" presName="spaceRect" presStyleCnt="0"/>
      <dgm:spPr/>
    </dgm:pt>
    <dgm:pt modelId="{D27F1240-6F2F-4400-B897-EA74E2D10F62}" type="pres">
      <dgm:prSet presAssocID="{E2A51C9C-C608-4963-A2B8-4767425F3B59}" presName="parTx" presStyleLbl="revTx" presStyleIdx="2" presStyleCnt="5" custScaleX="116577" custLinFactY="-100000" custLinFactNeighborX="-5491" custLinFactNeighborY="-120876">
        <dgm:presLayoutVars>
          <dgm:chMax val="0"/>
          <dgm:chPref val="0"/>
        </dgm:presLayoutVars>
      </dgm:prSet>
      <dgm:spPr/>
    </dgm:pt>
    <dgm:pt modelId="{A0B265E9-5B59-4245-94D7-22730BFF661A}" type="pres">
      <dgm:prSet presAssocID="{051985DF-E863-4ECB-9CB5-F2E6413557E0}" presName="sibTrans" presStyleCnt="0"/>
      <dgm:spPr/>
    </dgm:pt>
    <dgm:pt modelId="{614814AD-FE0D-429E-ABD6-FAAF6467967F}" type="pres">
      <dgm:prSet presAssocID="{25BB36AA-2A8A-446A-9050-537BE818778F}" presName="compNode" presStyleCnt="0"/>
      <dgm:spPr/>
    </dgm:pt>
    <dgm:pt modelId="{AEF97303-4E8D-4015-9413-C25FDD2F6DEA}" type="pres">
      <dgm:prSet presAssocID="{25BB36AA-2A8A-446A-9050-537BE818778F}" presName="bgRect" presStyleLbl="bgShp" presStyleIdx="3" presStyleCnt="5" custLinFactY="-100000" custLinFactNeighborX="5055" custLinFactNeighborY="-121960"/>
      <dgm:spPr/>
    </dgm:pt>
    <dgm:pt modelId="{87520D40-24BA-4139-8D2C-7DC9097DE8E6}" type="pres">
      <dgm:prSet presAssocID="{25BB36AA-2A8A-446A-9050-537BE818778F}" presName="iconRect" presStyleLbl="node1" presStyleIdx="3" presStyleCnt="5" custLinFactX="600000" custLinFactY="-100000" custLinFactNeighborX="659882" custLinFactNeighborY="-102713"/>
      <dgm:spPr>
        <a:ln>
          <a:noFill/>
        </a:ln>
      </dgm:spPr>
    </dgm:pt>
    <dgm:pt modelId="{E2BF1057-56DA-4306-ACA4-344D798F38FA}" type="pres">
      <dgm:prSet presAssocID="{25BB36AA-2A8A-446A-9050-537BE818778F}" presName="spaceRect" presStyleCnt="0"/>
      <dgm:spPr/>
    </dgm:pt>
    <dgm:pt modelId="{1C7C4A88-EB9C-4DD2-8452-258363999604}" type="pres">
      <dgm:prSet presAssocID="{25BB36AA-2A8A-446A-9050-537BE818778F}" presName="parTx" presStyleLbl="revTx" presStyleIdx="3" presStyleCnt="5" custScaleX="113349" custLinFactY="-100000" custLinFactNeighborX="-4246" custLinFactNeighborY="-127313">
        <dgm:presLayoutVars>
          <dgm:chMax val="0"/>
          <dgm:chPref val="0"/>
        </dgm:presLayoutVars>
      </dgm:prSet>
      <dgm:spPr/>
    </dgm:pt>
    <dgm:pt modelId="{9B78127F-69A9-4DD8-B443-EDCD9A8FCFA5}" type="pres">
      <dgm:prSet presAssocID="{1E1B8E45-821E-4E0A-A0D1-65D66045EB46}" presName="sibTrans" presStyleCnt="0"/>
      <dgm:spPr/>
    </dgm:pt>
    <dgm:pt modelId="{80262EBC-69A2-470D-8B0D-30DA61E9BE8C}" type="pres">
      <dgm:prSet presAssocID="{683E3631-FA4D-4F33-951C-10728482AC60}" presName="compNode" presStyleCnt="0"/>
      <dgm:spPr/>
    </dgm:pt>
    <dgm:pt modelId="{27895AC1-73B2-4B07-8E9A-0D5911C03D71}" type="pres">
      <dgm:prSet presAssocID="{683E3631-FA4D-4F33-951C-10728482AC60}" presName="bgRect" presStyleLbl="bgShp" presStyleIdx="4" presStyleCnt="5" custLinFactY="-100000" custLinFactNeighborX="2561" custLinFactNeighborY="-118377"/>
      <dgm:spPr/>
    </dgm:pt>
    <dgm:pt modelId="{E87E7902-94A2-4A30-978E-832969B90E87}" type="pres">
      <dgm:prSet presAssocID="{683E3631-FA4D-4F33-951C-10728482AC60}" presName="iconRect" presStyleLbl="node1" presStyleIdx="4" presStyleCnt="5" custScaleX="1203443" custLinFactX="-600000" custLinFactNeighborX="-640831" custLinFactNeighborY="-37500"/>
      <dgm:spPr>
        <a:ln>
          <a:noFill/>
        </a:ln>
      </dgm:spPr>
    </dgm:pt>
    <dgm:pt modelId="{1DCF9130-79F9-4D4C-9BCB-B72A5C1B58AB}" type="pres">
      <dgm:prSet presAssocID="{683E3631-FA4D-4F33-951C-10728482AC60}" presName="spaceRect" presStyleCnt="0"/>
      <dgm:spPr/>
    </dgm:pt>
    <dgm:pt modelId="{E8E8CBDC-86B1-43EF-BDCE-E3188241B18B}" type="pres">
      <dgm:prSet presAssocID="{683E3631-FA4D-4F33-951C-10728482AC60}" presName="parTx" presStyleLbl="revTx" presStyleIdx="4" presStyleCnt="5" custScaleX="120868" custLinFactY="-100000" custLinFactNeighborX="-3774" custLinFactNeighborY="-114323">
        <dgm:presLayoutVars>
          <dgm:chMax val="0"/>
          <dgm:chPref val="0"/>
        </dgm:presLayoutVars>
      </dgm:prSet>
      <dgm:spPr/>
    </dgm:pt>
  </dgm:ptLst>
  <dgm:cxnLst>
    <dgm:cxn modelId="{1E979332-1371-4ED2-9B82-E7251F2C1D57}" srcId="{7DD2DB8F-FD6D-4540-8FD9-BDE990CF8EA0}" destId="{DD63D6C2-B070-406F-B755-AE05332C2269}" srcOrd="0" destOrd="0" parTransId="{94E5DB37-A30C-4C7C-A58F-6ADC97AEA9BD}" sibTransId="{A2CAF5BA-C03B-4B97-9FA4-B48C240DA010}"/>
    <dgm:cxn modelId="{A6476639-2591-425B-B9AE-39E8208CC593}" type="presOf" srcId="{E2A51C9C-C608-4963-A2B8-4767425F3B59}" destId="{D27F1240-6F2F-4400-B897-EA74E2D10F62}" srcOrd="0" destOrd="0" presId="urn:microsoft.com/office/officeart/2018/2/layout/IconVerticalSolidList"/>
    <dgm:cxn modelId="{8209C367-58CC-4BE2-BD9A-125AC7735936}" type="presOf" srcId="{7DD2DB8F-FD6D-4540-8FD9-BDE990CF8EA0}" destId="{B3692CEE-031B-4554-8372-6B2DD70331F9}" srcOrd="0" destOrd="0" presId="urn:microsoft.com/office/officeart/2018/2/layout/IconVerticalSolidList"/>
    <dgm:cxn modelId="{F8C6F94D-4322-4AC1-937C-0030965C48DF}" type="presOf" srcId="{DD63D6C2-B070-406F-B755-AE05332C2269}" destId="{E72981F6-7B5E-417C-A470-6379FD62435A}" srcOrd="0" destOrd="0" presId="urn:microsoft.com/office/officeart/2018/2/layout/IconVerticalSolidList"/>
    <dgm:cxn modelId="{6AB7BB8E-CAD6-4F02-B4FB-3060D30F3F1D}" srcId="{7DD2DB8F-FD6D-4540-8FD9-BDE990CF8EA0}" destId="{25BB36AA-2A8A-446A-9050-537BE818778F}" srcOrd="3" destOrd="0" parTransId="{822E3EDB-7A74-4DCC-BB9C-811BB2188542}" sibTransId="{1E1B8E45-821E-4E0A-A0D1-65D66045EB46}"/>
    <dgm:cxn modelId="{99738EB1-A854-43D8-B157-392C0D5C79D5}" srcId="{7DD2DB8F-FD6D-4540-8FD9-BDE990CF8EA0}" destId="{683E3631-FA4D-4F33-951C-10728482AC60}" srcOrd="4" destOrd="0" parTransId="{23827025-4BBA-43B7-9962-C8DD778C9BD6}" sibTransId="{108010A5-7306-4B22-B639-8166597DC1AC}"/>
    <dgm:cxn modelId="{2A6144B4-F770-4747-8EDB-E70DC3AE85BC}" srcId="{7DD2DB8F-FD6D-4540-8FD9-BDE990CF8EA0}" destId="{3122E728-1B74-4C18-A57B-4F663D18671C}" srcOrd="1" destOrd="0" parTransId="{F1DF413F-E2F9-40FA-A6C9-FAADFBF3BFE6}" sibTransId="{9DF33FCE-7A21-4B9C-92F7-E294322A7AFC}"/>
    <dgm:cxn modelId="{8C319CCB-0DF6-494C-B211-B665534BA204}" type="presOf" srcId="{683E3631-FA4D-4F33-951C-10728482AC60}" destId="{E8E8CBDC-86B1-43EF-BDCE-E3188241B18B}" srcOrd="0" destOrd="0" presId="urn:microsoft.com/office/officeart/2018/2/layout/IconVerticalSolidList"/>
    <dgm:cxn modelId="{343B60DF-A90C-4418-990C-86661998133F}" type="presOf" srcId="{25BB36AA-2A8A-446A-9050-537BE818778F}" destId="{1C7C4A88-EB9C-4DD2-8452-258363999604}" srcOrd="0" destOrd="0" presId="urn:microsoft.com/office/officeart/2018/2/layout/IconVerticalSolidList"/>
    <dgm:cxn modelId="{B2F9AEF1-6BA2-47CC-AC20-6421C19BFEF2}" srcId="{7DD2DB8F-FD6D-4540-8FD9-BDE990CF8EA0}" destId="{E2A51C9C-C608-4963-A2B8-4767425F3B59}" srcOrd="2" destOrd="0" parTransId="{92CF2A84-540B-400A-B79F-1C1897DB9C1F}" sibTransId="{051985DF-E863-4ECB-9CB5-F2E6413557E0}"/>
    <dgm:cxn modelId="{F68EE8F6-3FE9-4258-8A6E-7D70858972AE}" type="presOf" srcId="{3122E728-1B74-4C18-A57B-4F663D18671C}" destId="{BC01274D-B770-41F4-81C4-6F1F3FB7E817}" srcOrd="0" destOrd="0" presId="urn:microsoft.com/office/officeart/2018/2/layout/IconVerticalSolidList"/>
    <dgm:cxn modelId="{C702CCDB-E654-4644-85C5-0E1C1291EEA9}" type="presParOf" srcId="{B3692CEE-031B-4554-8372-6B2DD70331F9}" destId="{70EBB326-4802-4DBD-891E-8D3C2D202F58}" srcOrd="0" destOrd="0" presId="urn:microsoft.com/office/officeart/2018/2/layout/IconVerticalSolidList"/>
    <dgm:cxn modelId="{59F55D0D-10BA-484D-AF3B-3BF62ECD76F3}" type="presParOf" srcId="{70EBB326-4802-4DBD-891E-8D3C2D202F58}" destId="{5068A4E6-0470-4EB5-A47F-D664627BA46A}" srcOrd="0" destOrd="0" presId="urn:microsoft.com/office/officeart/2018/2/layout/IconVerticalSolidList"/>
    <dgm:cxn modelId="{CA17FD13-49F0-4B4D-B748-6C650A7ED97F}" type="presParOf" srcId="{70EBB326-4802-4DBD-891E-8D3C2D202F58}" destId="{9AA3F4ED-EE10-464D-AF41-76919304A10E}" srcOrd="1" destOrd="0" presId="urn:microsoft.com/office/officeart/2018/2/layout/IconVerticalSolidList"/>
    <dgm:cxn modelId="{E123691D-59C1-4BFD-87BA-56A0F4E5D449}" type="presParOf" srcId="{70EBB326-4802-4DBD-891E-8D3C2D202F58}" destId="{CC730E9C-6145-45E8-80AF-3A6C604D8F8C}" srcOrd="2" destOrd="0" presId="urn:microsoft.com/office/officeart/2018/2/layout/IconVerticalSolidList"/>
    <dgm:cxn modelId="{6CB78787-0F12-4ACE-8AC8-207EAF498160}" type="presParOf" srcId="{70EBB326-4802-4DBD-891E-8D3C2D202F58}" destId="{E72981F6-7B5E-417C-A470-6379FD62435A}" srcOrd="3" destOrd="0" presId="urn:microsoft.com/office/officeart/2018/2/layout/IconVerticalSolidList"/>
    <dgm:cxn modelId="{EB6F8CB1-9B14-4695-B089-9C0F6278D428}" type="presParOf" srcId="{B3692CEE-031B-4554-8372-6B2DD70331F9}" destId="{0B461C21-3701-4112-8996-B0E05A20D26D}" srcOrd="1" destOrd="0" presId="urn:microsoft.com/office/officeart/2018/2/layout/IconVerticalSolidList"/>
    <dgm:cxn modelId="{56EA99F1-9A0D-4D42-8BBD-9C27C8616D34}" type="presParOf" srcId="{B3692CEE-031B-4554-8372-6B2DD70331F9}" destId="{F471949D-36B5-4C7D-836D-9D316791D6EF}" srcOrd="2" destOrd="0" presId="urn:microsoft.com/office/officeart/2018/2/layout/IconVerticalSolidList"/>
    <dgm:cxn modelId="{219AEB5B-9A5C-49F1-9282-2DEFF01A592C}" type="presParOf" srcId="{F471949D-36B5-4C7D-836D-9D316791D6EF}" destId="{61195DB0-3EA8-42D1-899C-0A9E7FA1B4FB}" srcOrd="0" destOrd="0" presId="urn:microsoft.com/office/officeart/2018/2/layout/IconVerticalSolidList"/>
    <dgm:cxn modelId="{96FD9B5F-854E-4B9F-8F18-2E09A7FFD30A}" type="presParOf" srcId="{F471949D-36B5-4C7D-836D-9D316791D6EF}" destId="{069D97AD-A20A-4A71-80FB-D68466EC3900}" srcOrd="1" destOrd="0" presId="urn:microsoft.com/office/officeart/2018/2/layout/IconVerticalSolidList"/>
    <dgm:cxn modelId="{E909CC2C-6719-4FDF-8D45-EEDEFF63B66A}" type="presParOf" srcId="{F471949D-36B5-4C7D-836D-9D316791D6EF}" destId="{2999A00C-EAA2-48C0-89F1-9E43E53FF701}" srcOrd="2" destOrd="0" presId="urn:microsoft.com/office/officeart/2018/2/layout/IconVerticalSolidList"/>
    <dgm:cxn modelId="{944F22B1-B263-49BE-A5BB-5CCA56DC4983}" type="presParOf" srcId="{F471949D-36B5-4C7D-836D-9D316791D6EF}" destId="{BC01274D-B770-41F4-81C4-6F1F3FB7E817}" srcOrd="3" destOrd="0" presId="urn:microsoft.com/office/officeart/2018/2/layout/IconVerticalSolidList"/>
    <dgm:cxn modelId="{E276DB44-AAB4-478C-8A95-F6C985227464}" type="presParOf" srcId="{B3692CEE-031B-4554-8372-6B2DD70331F9}" destId="{C615D987-F80D-414B-9488-1C50E8B88308}" srcOrd="3" destOrd="0" presId="urn:microsoft.com/office/officeart/2018/2/layout/IconVerticalSolidList"/>
    <dgm:cxn modelId="{43B1EA92-9D54-436B-8920-32FE29B2B547}" type="presParOf" srcId="{B3692CEE-031B-4554-8372-6B2DD70331F9}" destId="{58AC1267-D00B-4176-B797-75DFA230082C}" srcOrd="4" destOrd="0" presId="urn:microsoft.com/office/officeart/2018/2/layout/IconVerticalSolidList"/>
    <dgm:cxn modelId="{95A177EF-91AF-454F-BDFB-513797FD02B7}" type="presParOf" srcId="{58AC1267-D00B-4176-B797-75DFA230082C}" destId="{4F86B658-8B9D-4C87-BDBE-C62E44C70D9B}" srcOrd="0" destOrd="0" presId="urn:microsoft.com/office/officeart/2018/2/layout/IconVerticalSolidList"/>
    <dgm:cxn modelId="{2D17DF80-7EA3-477B-AB8B-EE92B4630BC3}" type="presParOf" srcId="{58AC1267-D00B-4176-B797-75DFA230082C}" destId="{C3378888-5734-4EF3-AD4D-6388BF61A7E5}" srcOrd="1" destOrd="0" presId="urn:microsoft.com/office/officeart/2018/2/layout/IconVerticalSolidList"/>
    <dgm:cxn modelId="{35C96982-2FDE-4E20-B796-2B64C492A5E6}" type="presParOf" srcId="{58AC1267-D00B-4176-B797-75DFA230082C}" destId="{D8FC45AA-BA7B-4C9E-ACEA-829B9A808A60}" srcOrd="2" destOrd="0" presId="urn:microsoft.com/office/officeart/2018/2/layout/IconVerticalSolidList"/>
    <dgm:cxn modelId="{E59D078C-0FCE-4B53-A62D-74309C09A9D3}" type="presParOf" srcId="{58AC1267-D00B-4176-B797-75DFA230082C}" destId="{D27F1240-6F2F-4400-B897-EA74E2D10F62}" srcOrd="3" destOrd="0" presId="urn:microsoft.com/office/officeart/2018/2/layout/IconVerticalSolidList"/>
    <dgm:cxn modelId="{B2EE365F-16F4-4428-817A-0AAE0D2A6956}" type="presParOf" srcId="{B3692CEE-031B-4554-8372-6B2DD70331F9}" destId="{A0B265E9-5B59-4245-94D7-22730BFF661A}" srcOrd="5" destOrd="0" presId="urn:microsoft.com/office/officeart/2018/2/layout/IconVerticalSolidList"/>
    <dgm:cxn modelId="{FB011997-3B06-4352-A405-D3D2F5D7CFF9}" type="presParOf" srcId="{B3692CEE-031B-4554-8372-6B2DD70331F9}" destId="{614814AD-FE0D-429E-ABD6-FAAF6467967F}" srcOrd="6" destOrd="0" presId="urn:microsoft.com/office/officeart/2018/2/layout/IconVerticalSolidList"/>
    <dgm:cxn modelId="{8BE7AEAE-B8EF-4287-8E10-B28BDB444CBC}" type="presParOf" srcId="{614814AD-FE0D-429E-ABD6-FAAF6467967F}" destId="{AEF97303-4E8D-4015-9413-C25FDD2F6DEA}" srcOrd="0" destOrd="0" presId="urn:microsoft.com/office/officeart/2018/2/layout/IconVerticalSolidList"/>
    <dgm:cxn modelId="{86D5F64E-0B2D-4C32-B09C-684942C26017}" type="presParOf" srcId="{614814AD-FE0D-429E-ABD6-FAAF6467967F}" destId="{87520D40-24BA-4139-8D2C-7DC9097DE8E6}" srcOrd="1" destOrd="0" presId="urn:microsoft.com/office/officeart/2018/2/layout/IconVerticalSolidList"/>
    <dgm:cxn modelId="{E669F252-FD47-4B66-9535-A0CB01A98D27}" type="presParOf" srcId="{614814AD-FE0D-429E-ABD6-FAAF6467967F}" destId="{E2BF1057-56DA-4306-ACA4-344D798F38FA}" srcOrd="2" destOrd="0" presId="urn:microsoft.com/office/officeart/2018/2/layout/IconVerticalSolidList"/>
    <dgm:cxn modelId="{FF4BAF93-4B80-4093-BB58-98C9EA8A291D}" type="presParOf" srcId="{614814AD-FE0D-429E-ABD6-FAAF6467967F}" destId="{1C7C4A88-EB9C-4DD2-8452-258363999604}" srcOrd="3" destOrd="0" presId="urn:microsoft.com/office/officeart/2018/2/layout/IconVerticalSolidList"/>
    <dgm:cxn modelId="{A681D34D-BCD4-4BDB-B44D-3028F8C468C3}" type="presParOf" srcId="{B3692CEE-031B-4554-8372-6B2DD70331F9}" destId="{9B78127F-69A9-4DD8-B443-EDCD9A8FCFA5}" srcOrd="7" destOrd="0" presId="urn:microsoft.com/office/officeart/2018/2/layout/IconVerticalSolidList"/>
    <dgm:cxn modelId="{0BEC0F6E-C64C-46F7-B56D-756A05E48BB2}" type="presParOf" srcId="{B3692CEE-031B-4554-8372-6B2DD70331F9}" destId="{80262EBC-69A2-470D-8B0D-30DA61E9BE8C}" srcOrd="8" destOrd="0" presId="urn:microsoft.com/office/officeart/2018/2/layout/IconVerticalSolidList"/>
    <dgm:cxn modelId="{A2ED58CE-77ED-4279-B772-2CAA1ACBE3C2}" type="presParOf" srcId="{80262EBC-69A2-470D-8B0D-30DA61E9BE8C}" destId="{27895AC1-73B2-4B07-8E9A-0D5911C03D71}" srcOrd="0" destOrd="0" presId="urn:microsoft.com/office/officeart/2018/2/layout/IconVerticalSolidList"/>
    <dgm:cxn modelId="{E4E3587D-2F1C-45D6-ABBC-58454125B6D5}" type="presParOf" srcId="{80262EBC-69A2-470D-8B0D-30DA61E9BE8C}" destId="{E87E7902-94A2-4A30-978E-832969B90E87}" srcOrd="1" destOrd="0" presId="urn:microsoft.com/office/officeart/2018/2/layout/IconVerticalSolidList"/>
    <dgm:cxn modelId="{9F442830-9E2E-486E-A735-D6D7AF0FDA6B}" type="presParOf" srcId="{80262EBC-69A2-470D-8B0D-30DA61E9BE8C}" destId="{1DCF9130-79F9-4D4C-9BCB-B72A5C1B58AB}" srcOrd="2" destOrd="0" presId="urn:microsoft.com/office/officeart/2018/2/layout/IconVerticalSolidList"/>
    <dgm:cxn modelId="{A6EF9314-EF2B-48F1-9CDB-78968F1E9D82}" type="presParOf" srcId="{80262EBC-69A2-470D-8B0D-30DA61E9BE8C}" destId="{E8E8CBDC-86B1-43EF-BDCE-E3188241B18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D2DB8F-FD6D-4540-8FD9-BDE990CF8EA0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D63D6C2-B070-406F-B755-AE05332C2269}">
      <dgm:prSet custT="1"/>
      <dgm:spPr/>
      <dgm:t>
        <a:bodyPr/>
        <a:lstStyle/>
        <a:p>
          <a:r>
            <a:rPr lang="en-US" sz="19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Construye</a:t>
          </a:r>
          <a:r>
            <a:rPr lang="en-US" sz="1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</a:t>
          </a:r>
          <a:r>
            <a:rPr lang="en-US" sz="1900" dirty="0">
              <a:latin typeface="Times New Roman" panose="02020603050405020304" pitchFamily="18" charset="0"/>
              <a:cs typeface="Times New Roman" panose="02020603050405020304" pitchFamily="18" charset="0"/>
            </a:rPr>
            <a:t> Puente </a:t>
          </a:r>
        </a:p>
      </dgm:t>
    </dgm:pt>
    <dgm:pt modelId="{94E5DB37-A30C-4C7C-A58F-6ADC97AEA9BD}" type="parTrans" cxnId="{1E979332-1371-4ED2-9B82-E7251F2C1D57}">
      <dgm:prSet/>
      <dgm:spPr/>
      <dgm:t>
        <a:bodyPr/>
        <a:lstStyle/>
        <a:p>
          <a:endParaRPr lang="en-US"/>
        </a:p>
      </dgm:t>
    </dgm:pt>
    <dgm:pt modelId="{A2CAF5BA-C03B-4B97-9FA4-B48C240DA010}" type="sibTrans" cxnId="{1E979332-1371-4ED2-9B82-E7251F2C1D57}">
      <dgm:prSet/>
      <dgm:spPr/>
      <dgm:t>
        <a:bodyPr/>
        <a:lstStyle/>
        <a:p>
          <a:endParaRPr lang="en-US"/>
        </a:p>
      </dgm:t>
    </dgm:pt>
    <dgm:pt modelId="{3122E728-1B74-4C18-A57B-4F663D18671C}">
      <dgm:prSet custT="1"/>
      <dgm:spPr/>
      <dgm:t>
        <a:bodyPr/>
        <a:lstStyle/>
        <a:p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DF413F-E2F9-40FA-A6C9-FAADFBF3BFE6}" type="parTrans" cxnId="{2A6144B4-F770-4747-8EDB-E70DC3AE85BC}">
      <dgm:prSet/>
      <dgm:spPr/>
      <dgm:t>
        <a:bodyPr/>
        <a:lstStyle/>
        <a:p>
          <a:endParaRPr lang="en-US"/>
        </a:p>
      </dgm:t>
    </dgm:pt>
    <dgm:pt modelId="{9DF33FCE-7A21-4B9C-92F7-E294322A7AFC}" type="sibTrans" cxnId="{2A6144B4-F770-4747-8EDB-E70DC3AE85BC}">
      <dgm:prSet/>
      <dgm:spPr/>
      <dgm:t>
        <a:bodyPr/>
        <a:lstStyle/>
        <a:p>
          <a:endParaRPr lang="en-US"/>
        </a:p>
      </dgm:t>
    </dgm:pt>
    <dgm:pt modelId="{E2A51C9C-C608-4963-A2B8-4767425F3B59}">
      <dgm:prSet custT="1"/>
      <dgm:spPr/>
      <dgm:t>
        <a:bodyPr/>
        <a:lstStyle/>
        <a:p>
          <a:pPr algn="l"/>
          <a:r>
            <a:rPr lang="es-MX" sz="4000" dirty="0"/>
            <a:t>9.  Construye el puente hermenéutico </a:t>
          </a:r>
          <a:endParaRPr lang="es-MX" sz="4000" noProof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CF2A84-540B-400A-B79F-1C1897DB9C1F}" type="parTrans" cxnId="{B2F9AEF1-6BA2-47CC-AC20-6421C19BFEF2}">
      <dgm:prSet/>
      <dgm:spPr/>
      <dgm:t>
        <a:bodyPr/>
        <a:lstStyle/>
        <a:p>
          <a:endParaRPr lang="en-US"/>
        </a:p>
      </dgm:t>
    </dgm:pt>
    <dgm:pt modelId="{051985DF-E863-4ECB-9CB5-F2E6413557E0}" type="sibTrans" cxnId="{B2F9AEF1-6BA2-47CC-AC20-6421C19BFEF2}">
      <dgm:prSet/>
      <dgm:spPr/>
      <dgm:t>
        <a:bodyPr/>
        <a:lstStyle/>
        <a:p>
          <a:endParaRPr lang="en-US"/>
        </a:p>
      </dgm:t>
    </dgm:pt>
    <dgm:pt modelId="{25BB36AA-2A8A-446A-9050-537BE818778F}">
      <dgm:prSet custT="1"/>
      <dgm:spPr/>
      <dgm:t>
        <a:bodyPr/>
        <a:lstStyle/>
        <a:p>
          <a:r>
            <a:rPr lang="es-MX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10. </a:t>
          </a:r>
          <a:r>
            <a:rPr lang="es-MX" sz="4000" dirty="0"/>
            <a:t> Aplica las teologías  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2E3EDB-7A74-4DCC-BB9C-811BB2188542}" type="parTrans" cxnId="{6AB7BB8E-CAD6-4F02-B4FB-3060D30F3F1D}">
      <dgm:prSet/>
      <dgm:spPr/>
      <dgm:t>
        <a:bodyPr/>
        <a:lstStyle/>
        <a:p>
          <a:endParaRPr lang="en-US"/>
        </a:p>
      </dgm:t>
    </dgm:pt>
    <dgm:pt modelId="{1E1B8E45-821E-4E0A-A0D1-65D66045EB46}" type="sibTrans" cxnId="{6AB7BB8E-CAD6-4F02-B4FB-3060D30F3F1D}">
      <dgm:prSet/>
      <dgm:spPr/>
      <dgm:t>
        <a:bodyPr/>
        <a:lstStyle/>
        <a:p>
          <a:endParaRPr lang="en-US"/>
        </a:p>
      </dgm:t>
    </dgm:pt>
    <dgm:pt modelId="{683E3631-FA4D-4F33-951C-10728482AC60}">
      <dgm:prSet custT="1"/>
      <dgm:spPr/>
      <dgm:t>
        <a:bodyPr/>
        <a:lstStyle/>
        <a:p>
          <a:r>
            <a:rPr lang="es-MX" sz="4000" dirty="0"/>
            <a:t>  </a:t>
          </a:r>
          <a:endParaRPr lang="es-MX" sz="40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827025-4BBA-43B7-9962-C8DD778C9BD6}" type="parTrans" cxnId="{99738EB1-A854-43D8-B157-392C0D5C79D5}">
      <dgm:prSet/>
      <dgm:spPr/>
      <dgm:t>
        <a:bodyPr/>
        <a:lstStyle/>
        <a:p>
          <a:endParaRPr lang="en-US"/>
        </a:p>
      </dgm:t>
    </dgm:pt>
    <dgm:pt modelId="{108010A5-7306-4B22-B639-8166597DC1AC}" type="sibTrans" cxnId="{99738EB1-A854-43D8-B157-392C0D5C79D5}">
      <dgm:prSet/>
      <dgm:spPr/>
      <dgm:t>
        <a:bodyPr/>
        <a:lstStyle/>
        <a:p>
          <a:endParaRPr lang="en-US"/>
        </a:p>
      </dgm:t>
    </dgm:pt>
    <dgm:pt modelId="{B3692CEE-031B-4554-8372-6B2DD70331F9}" type="pres">
      <dgm:prSet presAssocID="{7DD2DB8F-FD6D-4540-8FD9-BDE990CF8EA0}" presName="root" presStyleCnt="0">
        <dgm:presLayoutVars>
          <dgm:dir/>
          <dgm:resizeHandles val="exact"/>
        </dgm:presLayoutVars>
      </dgm:prSet>
      <dgm:spPr/>
    </dgm:pt>
    <dgm:pt modelId="{70EBB326-4802-4DBD-891E-8D3C2D202F58}" type="pres">
      <dgm:prSet presAssocID="{DD63D6C2-B070-406F-B755-AE05332C2269}" presName="compNode" presStyleCnt="0"/>
      <dgm:spPr/>
    </dgm:pt>
    <dgm:pt modelId="{5068A4E6-0470-4EB5-A47F-D664627BA46A}" type="pres">
      <dgm:prSet presAssocID="{DD63D6C2-B070-406F-B755-AE05332C2269}" presName="bgRect" presStyleLbl="bgShp" presStyleIdx="0" presStyleCnt="5" custFlipHor="1" custScaleX="15595" custLinFactY="223842" custLinFactNeighborX="-71209" custLinFactNeighborY="300000"/>
      <dgm:spPr/>
    </dgm:pt>
    <dgm:pt modelId="{9AA3F4ED-EE10-464D-AF41-76919304A10E}" type="pres">
      <dgm:prSet presAssocID="{DD63D6C2-B070-406F-B755-AE05332C226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 Setting"/>
        </a:ext>
      </dgm:extLst>
    </dgm:pt>
    <dgm:pt modelId="{CC730E9C-6145-45E8-80AF-3A6C604D8F8C}" type="pres">
      <dgm:prSet presAssocID="{DD63D6C2-B070-406F-B755-AE05332C2269}" presName="spaceRect" presStyleCnt="0"/>
      <dgm:spPr/>
    </dgm:pt>
    <dgm:pt modelId="{E72981F6-7B5E-417C-A470-6379FD62435A}" type="pres">
      <dgm:prSet presAssocID="{DD63D6C2-B070-406F-B755-AE05332C2269}" presName="parTx" presStyleLbl="revTx" presStyleIdx="0" presStyleCnt="5" custLinFactNeighborX="412" custLinFactNeighborY="-54067">
        <dgm:presLayoutVars>
          <dgm:chMax val="0"/>
          <dgm:chPref val="0"/>
        </dgm:presLayoutVars>
      </dgm:prSet>
      <dgm:spPr/>
    </dgm:pt>
    <dgm:pt modelId="{0B461C21-3701-4112-8996-B0E05A20D26D}" type="pres">
      <dgm:prSet presAssocID="{A2CAF5BA-C03B-4B97-9FA4-B48C240DA010}" presName="sibTrans" presStyleCnt="0"/>
      <dgm:spPr/>
    </dgm:pt>
    <dgm:pt modelId="{F471949D-36B5-4C7D-836D-9D316791D6EF}" type="pres">
      <dgm:prSet presAssocID="{3122E728-1B74-4C18-A57B-4F663D18671C}" presName="compNode" presStyleCnt="0"/>
      <dgm:spPr/>
    </dgm:pt>
    <dgm:pt modelId="{61195DB0-3EA8-42D1-899C-0A9E7FA1B4FB}" type="pres">
      <dgm:prSet presAssocID="{3122E728-1B74-4C18-A57B-4F663D18671C}" presName="bgRect" presStyleLbl="bgShp" presStyleIdx="1" presStyleCnt="5" custFlipHor="0" custScaleX="3151" custLinFactX="1842436" custLinFactY="119199" custLinFactNeighborX="1900000" custLinFactNeighborY="200000"/>
      <dgm:spPr/>
    </dgm:pt>
    <dgm:pt modelId="{069D97AD-A20A-4A71-80FB-D68466EC3900}" type="pres">
      <dgm:prSet presAssocID="{3122E728-1B74-4C18-A57B-4F663D18671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999A00C-EAA2-48C0-89F1-9E43E53FF701}" type="pres">
      <dgm:prSet presAssocID="{3122E728-1B74-4C18-A57B-4F663D18671C}" presName="spaceRect" presStyleCnt="0"/>
      <dgm:spPr/>
    </dgm:pt>
    <dgm:pt modelId="{BC01274D-B770-41F4-81C4-6F1F3FB7E817}" type="pres">
      <dgm:prSet presAssocID="{3122E728-1B74-4C18-A57B-4F663D18671C}" presName="parTx" presStyleLbl="revTx" presStyleIdx="1" presStyleCnt="5">
        <dgm:presLayoutVars>
          <dgm:chMax val="0"/>
          <dgm:chPref val="0"/>
        </dgm:presLayoutVars>
      </dgm:prSet>
      <dgm:spPr/>
    </dgm:pt>
    <dgm:pt modelId="{C615D987-F80D-414B-9488-1C50E8B88308}" type="pres">
      <dgm:prSet presAssocID="{9DF33FCE-7A21-4B9C-92F7-E294322A7AFC}" presName="sibTrans" presStyleCnt="0"/>
      <dgm:spPr/>
    </dgm:pt>
    <dgm:pt modelId="{58AC1267-D00B-4176-B797-75DFA230082C}" type="pres">
      <dgm:prSet presAssocID="{E2A51C9C-C608-4963-A2B8-4767425F3B59}" presName="compNode" presStyleCnt="0"/>
      <dgm:spPr/>
    </dgm:pt>
    <dgm:pt modelId="{4F86B658-8B9D-4C87-BDBE-C62E44C70D9B}" type="pres">
      <dgm:prSet presAssocID="{E2A51C9C-C608-4963-A2B8-4767425F3B59}" presName="bgRect" presStyleLbl="bgShp" presStyleIdx="2" presStyleCnt="5" custLinFactY="-100000" custLinFactNeighborX="4483" custLinFactNeighborY="-124715"/>
      <dgm:spPr/>
    </dgm:pt>
    <dgm:pt modelId="{C3378888-5734-4EF3-AD4D-6388BF61A7E5}" type="pres">
      <dgm:prSet presAssocID="{E2A51C9C-C608-4963-A2B8-4767425F3B5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D8FC45AA-BA7B-4C9E-ACEA-829B9A808A60}" type="pres">
      <dgm:prSet presAssocID="{E2A51C9C-C608-4963-A2B8-4767425F3B59}" presName="spaceRect" presStyleCnt="0"/>
      <dgm:spPr/>
    </dgm:pt>
    <dgm:pt modelId="{D27F1240-6F2F-4400-B897-EA74E2D10F62}" type="pres">
      <dgm:prSet presAssocID="{E2A51C9C-C608-4963-A2B8-4767425F3B59}" presName="parTx" presStyleLbl="revTx" presStyleIdx="2" presStyleCnt="5" custScaleX="116577" custLinFactY="-100000" custLinFactNeighborX="-5491" custLinFactNeighborY="-120876">
        <dgm:presLayoutVars>
          <dgm:chMax val="0"/>
          <dgm:chPref val="0"/>
        </dgm:presLayoutVars>
      </dgm:prSet>
      <dgm:spPr/>
    </dgm:pt>
    <dgm:pt modelId="{A0B265E9-5B59-4245-94D7-22730BFF661A}" type="pres">
      <dgm:prSet presAssocID="{051985DF-E863-4ECB-9CB5-F2E6413557E0}" presName="sibTrans" presStyleCnt="0"/>
      <dgm:spPr/>
    </dgm:pt>
    <dgm:pt modelId="{614814AD-FE0D-429E-ABD6-FAAF6467967F}" type="pres">
      <dgm:prSet presAssocID="{25BB36AA-2A8A-446A-9050-537BE818778F}" presName="compNode" presStyleCnt="0"/>
      <dgm:spPr/>
    </dgm:pt>
    <dgm:pt modelId="{AEF97303-4E8D-4015-9413-C25FDD2F6DEA}" type="pres">
      <dgm:prSet presAssocID="{25BB36AA-2A8A-446A-9050-537BE818778F}" presName="bgRect" presStyleLbl="bgShp" presStyleIdx="3" presStyleCnt="5" custLinFactY="-100000" custLinFactNeighborX="5055" custLinFactNeighborY="-121960"/>
      <dgm:spPr/>
    </dgm:pt>
    <dgm:pt modelId="{87520D40-24BA-4139-8D2C-7DC9097DE8E6}" type="pres">
      <dgm:prSet presAssocID="{25BB36AA-2A8A-446A-9050-537BE818778F}" presName="iconRect" presStyleLbl="node1" presStyleIdx="3" presStyleCnt="5" custLinFactX="600000" custLinFactY="-100000" custLinFactNeighborX="659882" custLinFactNeighborY="-102713"/>
      <dgm:spPr>
        <a:ln>
          <a:noFill/>
        </a:ln>
      </dgm:spPr>
    </dgm:pt>
    <dgm:pt modelId="{E2BF1057-56DA-4306-ACA4-344D798F38FA}" type="pres">
      <dgm:prSet presAssocID="{25BB36AA-2A8A-446A-9050-537BE818778F}" presName="spaceRect" presStyleCnt="0"/>
      <dgm:spPr/>
    </dgm:pt>
    <dgm:pt modelId="{1C7C4A88-EB9C-4DD2-8452-258363999604}" type="pres">
      <dgm:prSet presAssocID="{25BB36AA-2A8A-446A-9050-537BE818778F}" presName="parTx" presStyleLbl="revTx" presStyleIdx="3" presStyleCnt="5" custScaleX="113349" custLinFactY="-100000" custLinFactNeighborX="-4246" custLinFactNeighborY="-127313">
        <dgm:presLayoutVars>
          <dgm:chMax val="0"/>
          <dgm:chPref val="0"/>
        </dgm:presLayoutVars>
      </dgm:prSet>
      <dgm:spPr/>
    </dgm:pt>
    <dgm:pt modelId="{9B78127F-69A9-4DD8-B443-EDCD9A8FCFA5}" type="pres">
      <dgm:prSet presAssocID="{1E1B8E45-821E-4E0A-A0D1-65D66045EB46}" presName="sibTrans" presStyleCnt="0"/>
      <dgm:spPr/>
    </dgm:pt>
    <dgm:pt modelId="{80262EBC-69A2-470D-8B0D-30DA61E9BE8C}" type="pres">
      <dgm:prSet presAssocID="{683E3631-FA4D-4F33-951C-10728482AC60}" presName="compNode" presStyleCnt="0"/>
      <dgm:spPr/>
    </dgm:pt>
    <dgm:pt modelId="{27895AC1-73B2-4B07-8E9A-0D5911C03D71}" type="pres">
      <dgm:prSet presAssocID="{683E3631-FA4D-4F33-951C-10728482AC60}" presName="bgRect" presStyleLbl="bgShp" presStyleIdx="4" presStyleCnt="5" custLinFactY="-100000" custLinFactNeighborX="5017" custLinFactNeighborY="-124723"/>
      <dgm:spPr/>
    </dgm:pt>
    <dgm:pt modelId="{E87E7902-94A2-4A30-978E-832969B90E87}" type="pres">
      <dgm:prSet presAssocID="{683E3631-FA4D-4F33-951C-10728482AC60}" presName="iconRect" presStyleLbl="node1" presStyleIdx="4" presStyleCnt="5" custScaleX="1203443" custLinFactX="-600000" custLinFactNeighborX="-640831" custLinFactNeighborY="-37500"/>
      <dgm:spPr>
        <a:ln>
          <a:noFill/>
        </a:ln>
      </dgm:spPr>
    </dgm:pt>
    <dgm:pt modelId="{1DCF9130-79F9-4D4C-9BCB-B72A5C1B58AB}" type="pres">
      <dgm:prSet presAssocID="{683E3631-FA4D-4F33-951C-10728482AC60}" presName="spaceRect" presStyleCnt="0"/>
      <dgm:spPr/>
    </dgm:pt>
    <dgm:pt modelId="{E8E8CBDC-86B1-43EF-BDCE-E3188241B18B}" type="pres">
      <dgm:prSet presAssocID="{683E3631-FA4D-4F33-951C-10728482AC60}" presName="parTx" presStyleLbl="revTx" presStyleIdx="4" presStyleCnt="5" custScaleX="120868" custLinFactY="-100000" custLinFactNeighborX="-3774" custLinFactNeighborY="-114323">
        <dgm:presLayoutVars>
          <dgm:chMax val="0"/>
          <dgm:chPref val="0"/>
        </dgm:presLayoutVars>
      </dgm:prSet>
      <dgm:spPr/>
    </dgm:pt>
  </dgm:ptLst>
  <dgm:cxnLst>
    <dgm:cxn modelId="{1E979332-1371-4ED2-9B82-E7251F2C1D57}" srcId="{7DD2DB8F-FD6D-4540-8FD9-BDE990CF8EA0}" destId="{DD63D6C2-B070-406F-B755-AE05332C2269}" srcOrd="0" destOrd="0" parTransId="{94E5DB37-A30C-4C7C-A58F-6ADC97AEA9BD}" sibTransId="{A2CAF5BA-C03B-4B97-9FA4-B48C240DA010}"/>
    <dgm:cxn modelId="{A6476639-2591-425B-B9AE-39E8208CC593}" type="presOf" srcId="{E2A51C9C-C608-4963-A2B8-4767425F3B59}" destId="{D27F1240-6F2F-4400-B897-EA74E2D10F62}" srcOrd="0" destOrd="0" presId="urn:microsoft.com/office/officeart/2018/2/layout/IconVerticalSolidList"/>
    <dgm:cxn modelId="{8209C367-58CC-4BE2-BD9A-125AC7735936}" type="presOf" srcId="{7DD2DB8F-FD6D-4540-8FD9-BDE990CF8EA0}" destId="{B3692CEE-031B-4554-8372-6B2DD70331F9}" srcOrd="0" destOrd="0" presId="urn:microsoft.com/office/officeart/2018/2/layout/IconVerticalSolidList"/>
    <dgm:cxn modelId="{F8C6F94D-4322-4AC1-937C-0030965C48DF}" type="presOf" srcId="{DD63D6C2-B070-406F-B755-AE05332C2269}" destId="{E72981F6-7B5E-417C-A470-6379FD62435A}" srcOrd="0" destOrd="0" presId="urn:microsoft.com/office/officeart/2018/2/layout/IconVerticalSolidList"/>
    <dgm:cxn modelId="{6AB7BB8E-CAD6-4F02-B4FB-3060D30F3F1D}" srcId="{7DD2DB8F-FD6D-4540-8FD9-BDE990CF8EA0}" destId="{25BB36AA-2A8A-446A-9050-537BE818778F}" srcOrd="3" destOrd="0" parTransId="{822E3EDB-7A74-4DCC-BB9C-811BB2188542}" sibTransId="{1E1B8E45-821E-4E0A-A0D1-65D66045EB46}"/>
    <dgm:cxn modelId="{99738EB1-A854-43D8-B157-392C0D5C79D5}" srcId="{7DD2DB8F-FD6D-4540-8FD9-BDE990CF8EA0}" destId="{683E3631-FA4D-4F33-951C-10728482AC60}" srcOrd="4" destOrd="0" parTransId="{23827025-4BBA-43B7-9962-C8DD778C9BD6}" sibTransId="{108010A5-7306-4B22-B639-8166597DC1AC}"/>
    <dgm:cxn modelId="{2A6144B4-F770-4747-8EDB-E70DC3AE85BC}" srcId="{7DD2DB8F-FD6D-4540-8FD9-BDE990CF8EA0}" destId="{3122E728-1B74-4C18-A57B-4F663D18671C}" srcOrd="1" destOrd="0" parTransId="{F1DF413F-E2F9-40FA-A6C9-FAADFBF3BFE6}" sibTransId="{9DF33FCE-7A21-4B9C-92F7-E294322A7AFC}"/>
    <dgm:cxn modelId="{8C319CCB-0DF6-494C-B211-B665534BA204}" type="presOf" srcId="{683E3631-FA4D-4F33-951C-10728482AC60}" destId="{E8E8CBDC-86B1-43EF-BDCE-E3188241B18B}" srcOrd="0" destOrd="0" presId="urn:microsoft.com/office/officeart/2018/2/layout/IconVerticalSolidList"/>
    <dgm:cxn modelId="{343B60DF-A90C-4418-990C-86661998133F}" type="presOf" srcId="{25BB36AA-2A8A-446A-9050-537BE818778F}" destId="{1C7C4A88-EB9C-4DD2-8452-258363999604}" srcOrd="0" destOrd="0" presId="urn:microsoft.com/office/officeart/2018/2/layout/IconVerticalSolidList"/>
    <dgm:cxn modelId="{B2F9AEF1-6BA2-47CC-AC20-6421C19BFEF2}" srcId="{7DD2DB8F-FD6D-4540-8FD9-BDE990CF8EA0}" destId="{E2A51C9C-C608-4963-A2B8-4767425F3B59}" srcOrd="2" destOrd="0" parTransId="{92CF2A84-540B-400A-B79F-1C1897DB9C1F}" sibTransId="{051985DF-E863-4ECB-9CB5-F2E6413557E0}"/>
    <dgm:cxn modelId="{F68EE8F6-3FE9-4258-8A6E-7D70858972AE}" type="presOf" srcId="{3122E728-1B74-4C18-A57B-4F663D18671C}" destId="{BC01274D-B770-41F4-81C4-6F1F3FB7E817}" srcOrd="0" destOrd="0" presId="urn:microsoft.com/office/officeart/2018/2/layout/IconVerticalSolidList"/>
    <dgm:cxn modelId="{C702CCDB-E654-4644-85C5-0E1C1291EEA9}" type="presParOf" srcId="{B3692CEE-031B-4554-8372-6B2DD70331F9}" destId="{70EBB326-4802-4DBD-891E-8D3C2D202F58}" srcOrd="0" destOrd="0" presId="urn:microsoft.com/office/officeart/2018/2/layout/IconVerticalSolidList"/>
    <dgm:cxn modelId="{59F55D0D-10BA-484D-AF3B-3BF62ECD76F3}" type="presParOf" srcId="{70EBB326-4802-4DBD-891E-8D3C2D202F58}" destId="{5068A4E6-0470-4EB5-A47F-D664627BA46A}" srcOrd="0" destOrd="0" presId="urn:microsoft.com/office/officeart/2018/2/layout/IconVerticalSolidList"/>
    <dgm:cxn modelId="{CA17FD13-49F0-4B4D-B748-6C650A7ED97F}" type="presParOf" srcId="{70EBB326-4802-4DBD-891E-8D3C2D202F58}" destId="{9AA3F4ED-EE10-464D-AF41-76919304A10E}" srcOrd="1" destOrd="0" presId="urn:microsoft.com/office/officeart/2018/2/layout/IconVerticalSolidList"/>
    <dgm:cxn modelId="{E123691D-59C1-4BFD-87BA-56A0F4E5D449}" type="presParOf" srcId="{70EBB326-4802-4DBD-891E-8D3C2D202F58}" destId="{CC730E9C-6145-45E8-80AF-3A6C604D8F8C}" srcOrd="2" destOrd="0" presId="urn:microsoft.com/office/officeart/2018/2/layout/IconVerticalSolidList"/>
    <dgm:cxn modelId="{6CB78787-0F12-4ACE-8AC8-207EAF498160}" type="presParOf" srcId="{70EBB326-4802-4DBD-891E-8D3C2D202F58}" destId="{E72981F6-7B5E-417C-A470-6379FD62435A}" srcOrd="3" destOrd="0" presId="urn:microsoft.com/office/officeart/2018/2/layout/IconVerticalSolidList"/>
    <dgm:cxn modelId="{EB6F8CB1-9B14-4695-B089-9C0F6278D428}" type="presParOf" srcId="{B3692CEE-031B-4554-8372-6B2DD70331F9}" destId="{0B461C21-3701-4112-8996-B0E05A20D26D}" srcOrd="1" destOrd="0" presId="urn:microsoft.com/office/officeart/2018/2/layout/IconVerticalSolidList"/>
    <dgm:cxn modelId="{56EA99F1-9A0D-4D42-8BBD-9C27C8616D34}" type="presParOf" srcId="{B3692CEE-031B-4554-8372-6B2DD70331F9}" destId="{F471949D-36B5-4C7D-836D-9D316791D6EF}" srcOrd="2" destOrd="0" presId="urn:microsoft.com/office/officeart/2018/2/layout/IconVerticalSolidList"/>
    <dgm:cxn modelId="{219AEB5B-9A5C-49F1-9282-2DEFF01A592C}" type="presParOf" srcId="{F471949D-36B5-4C7D-836D-9D316791D6EF}" destId="{61195DB0-3EA8-42D1-899C-0A9E7FA1B4FB}" srcOrd="0" destOrd="0" presId="urn:microsoft.com/office/officeart/2018/2/layout/IconVerticalSolidList"/>
    <dgm:cxn modelId="{96FD9B5F-854E-4B9F-8F18-2E09A7FFD30A}" type="presParOf" srcId="{F471949D-36B5-4C7D-836D-9D316791D6EF}" destId="{069D97AD-A20A-4A71-80FB-D68466EC3900}" srcOrd="1" destOrd="0" presId="urn:microsoft.com/office/officeart/2018/2/layout/IconVerticalSolidList"/>
    <dgm:cxn modelId="{E909CC2C-6719-4FDF-8D45-EEDEFF63B66A}" type="presParOf" srcId="{F471949D-36B5-4C7D-836D-9D316791D6EF}" destId="{2999A00C-EAA2-48C0-89F1-9E43E53FF701}" srcOrd="2" destOrd="0" presId="urn:microsoft.com/office/officeart/2018/2/layout/IconVerticalSolidList"/>
    <dgm:cxn modelId="{944F22B1-B263-49BE-A5BB-5CCA56DC4983}" type="presParOf" srcId="{F471949D-36B5-4C7D-836D-9D316791D6EF}" destId="{BC01274D-B770-41F4-81C4-6F1F3FB7E817}" srcOrd="3" destOrd="0" presId="urn:microsoft.com/office/officeart/2018/2/layout/IconVerticalSolidList"/>
    <dgm:cxn modelId="{E276DB44-AAB4-478C-8A95-F6C985227464}" type="presParOf" srcId="{B3692CEE-031B-4554-8372-6B2DD70331F9}" destId="{C615D987-F80D-414B-9488-1C50E8B88308}" srcOrd="3" destOrd="0" presId="urn:microsoft.com/office/officeart/2018/2/layout/IconVerticalSolidList"/>
    <dgm:cxn modelId="{43B1EA92-9D54-436B-8920-32FE29B2B547}" type="presParOf" srcId="{B3692CEE-031B-4554-8372-6B2DD70331F9}" destId="{58AC1267-D00B-4176-B797-75DFA230082C}" srcOrd="4" destOrd="0" presId="urn:microsoft.com/office/officeart/2018/2/layout/IconVerticalSolidList"/>
    <dgm:cxn modelId="{95A177EF-91AF-454F-BDFB-513797FD02B7}" type="presParOf" srcId="{58AC1267-D00B-4176-B797-75DFA230082C}" destId="{4F86B658-8B9D-4C87-BDBE-C62E44C70D9B}" srcOrd="0" destOrd="0" presId="urn:microsoft.com/office/officeart/2018/2/layout/IconVerticalSolidList"/>
    <dgm:cxn modelId="{2D17DF80-7EA3-477B-AB8B-EE92B4630BC3}" type="presParOf" srcId="{58AC1267-D00B-4176-B797-75DFA230082C}" destId="{C3378888-5734-4EF3-AD4D-6388BF61A7E5}" srcOrd="1" destOrd="0" presId="urn:microsoft.com/office/officeart/2018/2/layout/IconVerticalSolidList"/>
    <dgm:cxn modelId="{35C96982-2FDE-4E20-B796-2B64C492A5E6}" type="presParOf" srcId="{58AC1267-D00B-4176-B797-75DFA230082C}" destId="{D8FC45AA-BA7B-4C9E-ACEA-829B9A808A60}" srcOrd="2" destOrd="0" presId="urn:microsoft.com/office/officeart/2018/2/layout/IconVerticalSolidList"/>
    <dgm:cxn modelId="{E59D078C-0FCE-4B53-A62D-74309C09A9D3}" type="presParOf" srcId="{58AC1267-D00B-4176-B797-75DFA230082C}" destId="{D27F1240-6F2F-4400-B897-EA74E2D10F62}" srcOrd="3" destOrd="0" presId="urn:microsoft.com/office/officeart/2018/2/layout/IconVerticalSolidList"/>
    <dgm:cxn modelId="{B2EE365F-16F4-4428-817A-0AAE0D2A6956}" type="presParOf" srcId="{B3692CEE-031B-4554-8372-6B2DD70331F9}" destId="{A0B265E9-5B59-4245-94D7-22730BFF661A}" srcOrd="5" destOrd="0" presId="urn:microsoft.com/office/officeart/2018/2/layout/IconVerticalSolidList"/>
    <dgm:cxn modelId="{FB011997-3B06-4352-A405-D3D2F5D7CFF9}" type="presParOf" srcId="{B3692CEE-031B-4554-8372-6B2DD70331F9}" destId="{614814AD-FE0D-429E-ABD6-FAAF6467967F}" srcOrd="6" destOrd="0" presId="urn:microsoft.com/office/officeart/2018/2/layout/IconVerticalSolidList"/>
    <dgm:cxn modelId="{8BE7AEAE-B8EF-4287-8E10-B28BDB444CBC}" type="presParOf" srcId="{614814AD-FE0D-429E-ABD6-FAAF6467967F}" destId="{AEF97303-4E8D-4015-9413-C25FDD2F6DEA}" srcOrd="0" destOrd="0" presId="urn:microsoft.com/office/officeart/2018/2/layout/IconVerticalSolidList"/>
    <dgm:cxn modelId="{86D5F64E-0B2D-4C32-B09C-684942C26017}" type="presParOf" srcId="{614814AD-FE0D-429E-ABD6-FAAF6467967F}" destId="{87520D40-24BA-4139-8D2C-7DC9097DE8E6}" srcOrd="1" destOrd="0" presId="urn:microsoft.com/office/officeart/2018/2/layout/IconVerticalSolidList"/>
    <dgm:cxn modelId="{E669F252-FD47-4B66-9535-A0CB01A98D27}" type="presParOf" srcId="{614814AD-FE0D-429E-ABD6-FAAF6467967F}" destId="{E2BF1057-56DA-4306-ACA4-344D798F38FA}" srcOrd="2" destOrd="0" presId="urn:microsoft.com/office/officeart/2018/2/layout/IconVerticalSolidList"/>
    <dgm:cxn modelId="{FF4BAF93-4B80-4093-BB58-98C9EA8A291D}" type="presParOf" srcId="{614814AD-FE0D-429E-ABD6-FAAF6467967F}" destId="{1C7C4A88-EB9C-4DD2-8452-258363999604}" srcOrd="3" destOrd="0" presId="urn:microsoft.com/office/officeart/2018/2/layout/IconVerticalSolidList"/>
    <dgm:cxn modelId="{A681D34D-BCD4-4BDB-B44D-3028F8C468C3}" type="presParOf" srcId="{B3692CEE-031B-4554-8372-6B2DD70331F9}" destId="{9B78127F-69A9-4DD8-B443-EDCD9A8FCFA5}" srcOrd="7" destOrd="0" presId="urn:microsoft.com/office/officeart/2018/2/layout/IconVerticalSolidList"/>
    <dgm:cxn modelId="{0BEC0F6E-C64C-46F7-B56D-756A05E48BB2}" type="presParOf" srcId="{B3692CEE-031B-4554-8372-6B2DD70331F9}" destId="{80262EBC-69A2-470D-8B0D-30DA61E9BE8C}" srcOrd="8" destOrd="0" presId="urn:microsoft.com/office/officeart/2018/2/layout/IconVerticalSolidList"/>
    <dgm:cxn modelId="{A2ED58CE-77ED-4279-B772-2CAA1ACBE3C2}" type="presParOf" srcId="{80262EBC-69A2-470D-8B0D-30DA61E9BE8C}" destId="{27895AC1-73B2-4B07-8E9A-0D5911C03D71}" srcOrd="0" destOrd="0" presId="urn:microsoft.com/office/officeart/2018/2/layout/IconVerticalSolidList"/>
    <dgm:cxn modelId="{E4E3587D-2F1C-45D6-ABBC-58454125B6D5}" type="presParOf" srcId="{80262EBC-69A2-470D-8B0D-30DA61E9BE8C}" destId="{E87E7902-94A2-4A30-978E-832969B90E87}" srcOrd="1" destOrd="0" presId="urn:microsoft.com/office/officeart/2018/2/layout/IconVerticalSolidList"/>
    <dgm:cxn modelId="{9F442830-9E2E-486E-A735-D6D7AF0FDA6B}" type="presParOf" srcId="{80262EBC-69A2-470D-8B0D-30DA61E9BE8C}" destId="{1DCF9130-79F9-4D4C-9BCB-B72A5C1B58AB}" srcOrd="2" destOrd="0" presId="urn:microsoft.com/office/officeart/2018/2/layout/IconVerticalSolidList"/>
    <dgm:cxn modelId="{A6EF9314-EF2B-48F1-9CDB-78968F1E9D82}" type="presParOf" srcId="{80262EBC-69A2-470D-8B0D-30DA61E9BE8C}" destId="{E8E8CBDC-86B1-43EF-BDCE-E3188241B18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8F3720-639B-4A51-9F74-C16026F1492F}" type="doc">
      <dgm:prSet loTypeId="urn:microsoft.com/office/officeart/2005/8/layout/chevron1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1E443D1-BD21-48E5-8BD2-B481352754F8}">
      <dgm:prSet custT="1"/>
      <dgm:spPr/>
      <dgm:t>
        <a:bodyPr/>
        <a:lstStyle/>
        <a:p>
          <a:r>
            <a:rPr lang="es-MX" sz="4800" noProof="0" dirty="0"/>
            <a:t>Las cinco preguntas  </a:t>
          </a:r>
        </a:p>
      </dgm:t>
    </dgm:pt>
    <dgm:pt modelId="{5EA32F88-B9F7-44A1-916D-19A837F16276}" type="parTrans" cxnId="{C235187C-47D8-4E97-A2E6-19E01719A699}">
      <dgm:prSet/>
      <dgm:spPr/>
      <dgm:t>
        <a:bodyPr/>
        <a:lstStyle/>
        <a:p>
          <a:endParaRPr lang="en-US"/>
        </a:p>
      </dgm:t>
    </dgm:pt>
    <dgm:pt modelId="{0917B573-1D13-4409-9FEC-FF9378F33DDD}" type="sibTrans" cxnId="{C235187C-47D8-4E97-A2E6-19E01719A699}">
      <dgm:prSet/>
      <dgm:spPr/>
      <dgm:t>
        <a:bodyPr/>
        <a:lstStyle/>
        <a:p>
          <a:endParaRPr lang="en-US"/>
        </a:p>
      </dgm:t>
    </dgm:pt>
    <dgm:pt modelId="{12A1F405-63D7-4B0A-B70D-7456F2455E01}">
      <dgm:prSet custT="1"/>
      <dgm:spPr/>
      <dgm:t>
        <a:bodyPr/>
        <a:lstStyle/>
        <a:p>
          <a:pPr algn="l"/>
          <a:r>
            <a:rPr lang="es-MX" sz="4800" noProof="0" dirty="0"/>
            <a:t>Los 10 pasos  </a:t>
          </a:r>
          <a:endParaRPr lang="es-MX" sz="4800" b="1" noProof="0" dirty="0"/>
        </a:p>
      </dgm:t>
    </dgm:pt>
    <dgm:pt modelId="{BFE571E2-D2C3-4C9A-B7F3-D10F24D3B8E6}" type="parTrans" cxnId="{0FEFFE6A-750D-4140-86A7-FF948933F973}">
      <dgm:prSet/>
      <dgm:spPr/>
      <dgm:t>
        <a:bodyPr/>
        <a:lstStyle/>
        <a:p>
          <a:endParaRPr lang="en-US"/>
        </a:p>
      </dgm:t>
    </dgm:pt>
    <dgm:pt modelId="{96735835-2E06-4E8C-BDEF-AB1CE97AC268}" type="sibTrans" cxnId="{0FEFFE6A-750D-4140-86A7-FF948933F973}">
      <dgm:prSet/>
      <dgm:spPr/>
      <dgm:t>
        <a:bodyPr/>
        <a:lstStyle/>
        <a:p>
          <a:endParaRPr lang="en-US"/>
        </a:p>
      </dgm:t>
    </dgm:pt>
    <dgm:pt modelId="{A95CE8E7-BFA2-4093-960D-685DAF79833B}" type="pres">
      <dgm:prSet presAssocID="{1F8F3720-639B-4A51-9F74-C16026F1492F}" presName="Name0" presStyleCnt="0">
        <dgm:presLayoutVars>
          <dgm:dir/>
          <dgm:animLvl val="lvl"/>
          <dgm:resizeHandles val="exact"/>
        </dgm:presLayoutVars>
      </dgm:prSet>
      <dgm:spPr/>
    </dgm:pt>
    <dgm:pt modelId="{323C1A63-7F03-465A-AE74-D4D44BE0ABDA}" type="pres">
      <dgm:prSet presAssocID="{91E443D1-BD21-48E5-8BD2-B481352754F8}" presName="parTxOnly" presStyleLbl="node1" presStyleIdx="0" presStyleCnt="2" custScaleX="137520" custScaleY="159871" custLinFactNeighborX="23668" custLinFactNeighborY="2447">
        <dgm:presLayoutVars>
          <dgm:chMax val="0"/>
          <dgm:chPref val="0"/>
          <dgm:bulletEnabled val="1"/>
        </dgm:presLayoutVars>
      </dgm:prSet>
      <dgm:spPr/>
    </dgm:pt>
    <dgm:pt modelId="{C2B8D60B-D774-4AEC-8653-77BF83B3076F}" type="pres">
      <dgm:prSet presAssocID="{0917B573-1D13-4409-9FEC-FF9378F33DDD}" presName="parTxOnlySpace" presStyleCnt="0"/>
      <dgm:spPr/>
    </dgm:pt>
    <dgm:pt modelId="{0F227624-7F7C-4263-8156-30518041A2B1}" type="pres">
      <dgm:prSet presAssocID="{12A1F405-63D7-4B0A-B70D-7456F2455E01}" presName="parTxOnly" presStyleLbl="node1" presStyleIdx="1" presStyleCnt="2" custScaleX="177199" custScaleY="165097" custLinFactNeighborX="-4416" custLinFactNeighborY="-1104">
        <dgm:presLayoutVars>
          <dgm:chMax val="0"/>
          <dgm:chPref val="0"/>
          <dgm:bulletEnabled val="1"/>
        </dgm:presLayoutVars>
      </dgm:prSet>
      <dgm:spPr/>
    </dgm:pt>
  </dgm:ptLst>
  <dgm:cxnLst>
    <dgm:cxn modelId="{427E9F10-EB9E-4463-B1BB-57913762475E}" type="presOf" srcId="{91E443D1-BD21-48E5-8BD2-B481352754F8}" destId="{323C1A63-7F03-465A-AE74-D4D44BE0ABDA}" srcOrd="0" destOrd="0" presId="urn:microsoft.com/office/officeart/2005/8/layout/chevron1"/>
    <dgm:cxn modelId="{0FEFFE6A-750D-4140-86A7-FF948933F973}" srcId="{1F8F3720-639B-4A51-9F74-C16026F1492F}" destId="{12A1F405-63D7-4B0A-B70D-7456F2455E01}" srcOrd="1" destOrd="0" parTransId="{BFE571E2-D2C3-4C9A-B7F3-D10F24D3B8E6}" sibTransId="{96735835-2E06-4E8C-BDEF-AB1CE97AC268}"/>
    <dgm:cxn modelId="{2A6CCD6D-D0E7-4F53-8BE4-533247A5C5BE}" type="presOf" srcId="{1F8F3720-639B-4A51-9F74-C16026F1492F}" destId="{A95CE8E7-BFA2-4093-960D-685DAF79833B}" srcOrd="0" destOrd="0" presId="urn:microsoft.com/office/officeart/2005/8/layout/chevron1"/>
    <dgm:cxn modelId="{74DE467A-463B-4BF8-96C5-334301962326}" type="presOf" srcId="{12A1F405-63D7-4B0A-B70D-7456F2455E01}" destId="{0F227624-7F7C-4263-8156-30518041A2B1}" srcOrd="0" destOrd="0" presId="urn:microsoft.com/office/officeart/2005/8/layout/chevron1"/>
    <dgm:cxn modelId="{C235187C-47D8-4E97-A2E6-19E01719A699}" srcId="{1F8F3720-639B-4A51-9F74-C16026F1492F}" destId="{91E443D1-BD21-48E5-8BD2-B481352754F8}" srcOrd="0" destOrd="0" parTransId="{5EA32F88-B9F7-44A1-916D-19A837F16276}" sibTransId="{0917B573-1D13-4409-9FEC-FF9378F33DDD}"/>
    <dgm:cxn modelId="{80511A0D-3FBC-4EF8-932A-86B735DEC811}" type="presParOf" srcId="{A95CE8E7-BFA2-4093-960D-685DAF79833B}" destId="{323C1A63-7F03-465A-AE74-D4D44BE0ABDA}" srcOrd="0" destOrd="0" presId="urn:microsoft.com/office/officeart/2005/8/layout/chevron1"/>
    <dgm:cxn modelId="{567835A7-5099-4AC2-AE5D-F6952260F954}" type="presParOf" srcId="{A95CE8E7-BFA2-4093-960D-685DAF79833B}" destId="{C2B8D60B-D774-4AEC-8653-77BF83B3076F}" srcOrd="1" destOrd="0" presId="urn:microsoft.com/office/officeart/2005/8/layout/chevron1"/>
    <dgm:cxn modelId="{F627C965-79BE-4278-8672-1F0EB94DDA47}" type="presParOf" srcId="{A95CE8E7-BFA2-4093-960D-685DAF79833B}" destId="{0F227624-7F7C-4263-8156-30518041A2B1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8A4E6-0470-4EB5-A47F-D664627BA46A}">
      <dsp:nvSpPr>
        <dsp:cNvPr id="0" name=""/>
        <dsp:cNvSpPr/>
      </dsp:nvSpPr>
      <dsp:spPr>
        <a:xfrm flipH="1">
          <a:off x="-405796" y="5123821"/>
          <a:ext cx="26093" cy="10251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A3F4ED-EE10-464D-AF41-76919304A10E}">
      <dsp:nvSpPr>
        <dsp:cNvPr id="0" name=""/>
        <dsp:cNvSpPr/>
      </dsp:nvSpPr>
      <dsp:spPr>
        <a:xfrm>
          <a:off x="-166290" y="242153"/>
          <a:ext cx="86941" cy="5638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2981F6-7B5E-417C-A470-6379FD62435A}">
      <dsp:nvSpPr>
        <dsp:cNvPr id="0" name=""/>
        <dsp:cNvSpPr/>
      </dsp:nvSpPr>
      <dsp:spPr>
        <a:xfrm>
          <a:off x="230770" y="11487"/>
          <a:ext cx="6170757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0770" y="11487"/>
        <a:ext cx="6170757" cy="1026188"/>
      </dsp:txXfrm>
    </dsp:sp>
    <dsp:sp modelId="{61195DB0-3EA8-42D1-899C-0A9E7FA1B4FB}">
      <dsp:nvSpPr>
        <dsp:cNvPr id="0" name=""/>
        <dsp:cNvSpPr/>
      </dsp:nvSpPr>
      <dsp:spPr>
        <a:xfrm>
          <a:off x="6872926" y="4558832"/>
          <a:ext cx="6830" cy="10251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9D97AD-A20A-4A71-80FB-D68466EC3900}">
      <dsp:nvSpPr>
        <dsp:cNvPr id="0" name=""/>
        <dsp:cNvSpPr/>
      </dsp:nvSpPr>
      <dsp:spPr>
        <a:xfrm>
          <a:off x="-200652" y="1517115"/>
          <a:ext cx="86941" cy="5638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01274D-B770-41F4-81C4-6F1F3FB7E817}">
      <dsp:nvSpPr>
        <dsp:cNvPr id="0" name=""/>
        <dsp:cNvSpPr/>
      </dsp:nvSpPr>
      <dsp:spPr>
        <a:xfrm>
          <a:off x="196407" y="1286448"/>
          <a:ext cx="6170757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6407" y="1286448"/>
        <a:ext cx="6170757" cy="1026188"/>
      </dsp:txXfrm>
    </dsp:sp>
    <dsp:sp modelId="{4F86B658-8B9D-4C87-BDBE-C62E44C70D9B}">
      <dsp:nvSpPr>
        <dsp:cNvPr id="0" name=""/>
        <dsp:cNvSpPr/>
      </dsp:nvSpPr>
      <dsp:spPr>
        <a:xfrm>
          <a:off x="-97376" y="257662"/>
          <a:ext cx="6879757" cy="10251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378888-5734-4EF3-AD4D-6388BF61A7E5}">
      <dsp:nvSpPr>
        <dsp:cNvPr id="0" name=""/>
        <dsp:cNvSpPr/>
      </dsp:nvSpPr>
      <dsp:spPr>
        <a:xfrm>
          <a:off x="-95677" y="2792076"/>
          <a:ext cx="86941" cy="5638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7F1240-6F2F-4400-B897-EA74E2D10F62}">
      <dsp:nvSpPr>
        <dsp:cNvPr id="0" name=""/>
        <dsp:cNvSpPr/>
      </dsp:nvSpPr>
      <dsp:spPr>
        <a:xfrm>
          <a:off x="-210080" y="294805"/>
          <a:ext cx="7193683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noProof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es-MX" sz="4000" kern="1200" dirty="0"/>
            <a:t>Establecer el texto </a:t>
          </a:r>
          <a:r>
            <a:rPr lang="es-MX" sz="4000" kern="1200" noProof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-210080" y="294805"/>
        <a:ext cx="7193683" cy="1026188"/>
      </dsp:txXfrm>
    </dsp:sp>
    <dsp:sp modelId="{AEF97303-4E8D-4015-9413-C25FDD2F6DEA}">
      <dsp:nvSpPr>
        <dsp:cNvPr id="0" name=""/>
        <dsp:cNvSpPr/>
      </dsp:nvSpPr>
      <dsp:spPr>
        <a:xfrm>
          <a:off x="-58024" y="1560867"/>
          <a:ext cx="6879757" cy="10251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520D40-24BA-4139-8D2C-7DC9097DE8E6}">
      <dsp:nvSpPr>
        <dsp:cNvPr id="0" name=""/>
        <dsp:cNvSpPr/>
      </dsp:nvSpPr>
      <dsp:spPr>
        <a:xfrm>
          <a:off x="999683" y="2924035"/>
          <a:ext cx="86941" cy="563852"/>
        </a:xfrm>
        <a:prstGeom prst="rect">
          <a:avLst/>
        </a:prstGeom>
        <a:gradFill rotWithShape="0">
          <a:gsLst>
            <a:gs pos="0">
              <a:schemeClr val="bg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bg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bg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7C4A88-EB9C-4DD2-8452-258363999604}">
      <dsp:nvSpPr>
        <dsp:cNvPr id="0" name=""/>
        <dsp:cNvSpPr/>
      </dsp:nvSpPr>
      <dsp:spPr>
        <a:xfrm>
          <a:off x="-110484" y="1503711"/>
          <a:ext cx="6994491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s-MX" sz="4000" kern="1200" dirty="0"/>
            <a:t>Aislar la(s) idea(s) dominantes del texto </a:t>
          </a:r>
          <a:r>
            <a:rPr lang="es-MX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10484" y="1503711"/>
        <a:ext cx="6994491" cy="1026188"/>
      </dsp:txXfrm>
    </dsp:sp>
    <dsp:sp modelId="{27895AC1-73B2-4B07-8E9A-0D5911C03D71}">
      <dsp:nvSpPr>
        <dsp:cNvPr id="0" name=""/>
        <dsp:cNvSpPr/>
      </dsp:nvSpPr>
      <dsp:spPr>
        <a:xfrm>
          <a:off x="-60049" y="2872561"/>
          <a:ext cx="6879757" cy="10251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7E7902-94A2-4A30-978E-832969B90E87}">
      <dsp:nvSpPr>
        <dsp:cNvPr id="0" name=""/>
        <dsp:cNvSpPr/>
      </dsp:nvSpPr>
      <dsp:spPr>
        <a:xfrm>
          <a:off x="-405796" y="5130554"/>
          <a:ext cx="1046292" cy="563852"/>
        </a:xfrm>
        <a:prstGeom prst="rect">
          <a:avLst/>
        </a:prstGeom>
        <a:gradFill rotWithShape="0">
          <a:gsLst>
            <a:gs pos="0">
              <a:schemeClr val="bg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bg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bg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E8CBDC-86B1-43EF-BDCE-E3188241B18B}">
      <dsp:nvSpPr>
        <dsp:cNvPr id="0" name=""/>
        <dsp:cNvSpPr/>
      </dsp:nvSpPr>
      <dsp:spPr>
        <a:xfrm>
          <a:off x="-172917" y="2911974"/>
          <a:ext cx="7458470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3. Determinar el tipo de literatura </a:t>
          </a:r>
          <a:endParaRPr lang="es-MX" sz="40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72917" y="2911974"/>
        <a:ext cx="7458470" cy="10261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8A4E6-0470-4EB5-A47F-D664627BA46A}">
      <dsp:nvSpPr>
        <dsp:cNvPr id="0" name=""/>
        <dsp:cNvSpPr/>
      </dsp:nvSpPr>
      <dsp:spPr>
        <a:xfrm flipH="1">
          <a:off x="-405796" y="5123821"/>
          <a:ext cx="26093" cy="10251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A3F4ED-EE10-464D-AF41-76919304A10E}">
      <dsp:nvSpPr>
        <dsp:cNvPr id="0" name=""/>
        <dsp:cNvSpPr/>
      </dsp:nvSpPr>
      <dsp:spPr>
        <a:xfrm>
          <a:off x="-166290" y="242153"/>
          <a:ext cx="86941" cy="5638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2981F6-7B5E-417C-A470-6379FD62435A}">
      <dsp:nvSpPr>
        <dsp:cNvPr id="0" name=""/>
        <dsp:cNvSpPr/>
      </dsp:nvSpPr>
      <dsp:spPr>
        <a:xfrm>
          <a:off x="230770" y="11487"/>
          <a:ext cx="6170757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0770" y="11487"/>
        <a:ext cx="6170757" cy="1026188"/>
      </dsp:txXfrm>
    </dsp:sp>
    <dsp:sp modelId="{61195DB0-3EA8-42D1-899C-0A9E7FA1B4FB}">
      <dsp:nvSpPr>
        <dsp:cNvPr id="0" name=""/>
        <dsp:cNvSpPr/>
      </dsp:nvSpPr>
      <dsp:spPr>
        <a:xfrm>
          <a:off x="6872926" y="4558832"/>
          <a:ext cx="6830" cy="10251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9D97AD-A20A-4A71-80FB-D68466EC3900}">
      <dsp:nvSpPr>
        <dsp:cNvPr id="0" name=""/>
        <dsp:cNvSpPr/>
      </dsp:nvSpPr>
      <dsp:spPr>
        <a:xfrm>
          <a:off x="-200652" y="1517115"/>
          <a:ext cx="86941" cy="5638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01274D-B770-41F4-81C4-6F1F3FB7E817}">
      <dsp:nvSpPr>
        <dsp:cNvPr id="0" name=""/>
        <dsp:cNvSpPr/>
      </dsp:nvSpPr>
      <dsp:spPr>
        <a:xfrm>
          <a:off x="196407" y="1286448"/>
          <a:ext cx="6170757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6407" y="1286448"/>
        <a:ext cx="6170757" cy="1026188"/>
      </dsp:txXfrm>
    </dsp:sp>
    <dsp:sp modelId="{4F86B658-8B9D-4C87-BDBE-C62E44C70D9B}">
      <dsp:nvSpPr>
        <dsp:cNvPr id="0" name=""/>
        <dsp:cNvSpPr/>
      </dsp:nvSpPr>
      <dsp:spPr>
        <a:xfrm>
          <a:off x="-97376" y="257662"/>
          <a:ext cx="6879757" cy="10251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378888-5734-4EF3-AD4D-6388BF61A7E5}">
      <dsp:nvSpPr>
        <dsp:cNvPr id="0" name=""/>
        <dsp:cNvSpPr/>
      </dsp:nvSpPr>
      <dsp:spPr>
        <a:xfrm>
          <a:off x="-95677" y="2792076"/>
          <a:ext cx="86941" cy="5638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7F1240-6F2F-4400-B897-EA74E2D10F62}">
      <dsp:nvSpPr>
        <dsp:cNvPr id="0" name=""/>
        <dsp:cNvSpPr/>
      </dsp:nvSpPr>
      <dsp:spPr>
        <a:xfrm>
          <a:off x="-210080" y="294805"/>
          <a:ext cx="7193683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5. Determinar la función canónica del texto   </a:t>
          </a:r>
          <a:endParaRPr lang="es-MX" sz="4000" kern="1200" noProof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210080" y="294805"/>
        <a:ext cx="7193683" cy="1026188"/>
      </dsp:txXfrm>
    </dsp:sp>
    <dsp:sp modelId="{AEF97303-4E8D-4015-9413-C25FDD2F6DEA}">
      <dsp:nvSpPr>
        <dsp:cNvPr id="0" name=""/>
        <dsp:cNvSpPr/>
      </dsp:nvSpPr>
      <dsp:spPr>
        <a:xfrm>
          <a:off x="-58024" y="1560867"/>
          <a:ext cx="6879757" cy="10251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520D40-24BA-4139-8D2C-7DC9097DE8E6}">
      <dsp:nvSpPr>
        <dsp:cNvPr id="0" name=""/>
        <dsp:cNvSpPr/>
      </dsp:nvSpPr>
      <dsp:spPr>
        <a:xfrm>
          <a:off x="999683" y="2924035"/>
          <a:ext cx="86941" cy="563852"/>
        </a:xfrm>
        <a:prstGeom prst="rect">
          <a:avLst/>
        </a:prstGeom>
        <a:gradFill rotWithShape="0">
          <a:gsLst>
            <a:gs pos="0">
              <a:schemeClr val="bg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bg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bg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7C4A88-EB9C-4DD2-8452-258363999604}">
      <dsp:nvSpPr>
        <dsp:cNvPr id="0" name=""/>
        <dsp:cNvSpPr/>
      </dsp:nvSpPr>
      <dsp:spPr>
        <a:xfrm>
          <a:off x="-110484" y="1503711"/>
          <a:ext cx="6994491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6. </a:t>
          </a:r>
          <a:r>
            <a:rPr lang="es-MX" sz="4000" kern="1200" dirty="0"/>
            <a:t> Examinar el contexto sociohistórico 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10484" y="1503711"/>
        <a:ext cx="6994491" cy="1026188"/>
      </dsp:txXfrm>
    </dsp:sp>
    <dsp:sp modelId="{27895AC1-73B2-4B07-8E9A-0D5911C03D71}">
      <dsp:nvSpPr>
        <dsp:cNvPr id="0" name=""/>
        <dsp:cNvSpPr/>
      </dsp:nvSpPr>
      <dsp:spPr>
        <a:xfrm>
          <a:off x="-60049" y="2872561"/>
          <a:ext cx="6879757" cy="10251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7E7902-94A2-4A30-978E-832969B90E87}">
      <dsp:nvSpPr>
        <dsp:cNvPr id="0" name=""/>
        <dsp:cNvSpPr/>
      </dsp:nvSpPr>
      <dsp:spPr>
        <a:xfrm>
          <a:off x="-405796" y="5130554"/>
          <a:ext cx="1046292" cy="563852"/>
        </a:xfrm>
        <a:prstGeom prst="rect">
          <a:avLst/>
        </a:prstGeom>
        <a:gradFill rotWithShape="0">
          <a:gsLst>
            <a:gs pos="0">
              <a:schemeClr val="bg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bg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bg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E8CBDC-86B1-43EF-BDCE-E3188241B18B}">
      <dsp:nvSpPr>
        <dsp:cNvPr id="0" name=""/>
        <dsp:cNvSpPr/>
      </dsp:nvSpPr>
      <dsp:spPr>
        <a:xfrm>
          <a:off x="-172917" y="2911974"/>
          <a:ext cx="7458470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7. Sumérgete en el texto hasta que éste te ilumine   </a:t>
          </a:r>
          <a:endParaRPr lang="es-MX" sz="40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72917" y="2911974"/>
        <a:ext cx="7458470" cy="10261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8A4E6-0470-4EB5-A47F-D664627BA46A}">
      <dsp:nvSpPr>
        <dsp:cNvPr id="0" name=""/>
        <dsp:cNvSpPr/>
      </dsp:nvSpPr>
      <dsp:spPr>
        <a:xfrm flipH="1">
          <a:off x="-405796" y="5123821"/>
          <a:ext cx="26093" cy="10251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A3F4ED-EE10-464D-AF41-76919304A10E}">
      <dsp:nvSpPr>
        <dsp:cNvPr id="0" name=""/>
        <dsp:cNvSpPr/>
      </dsp:nvSpPr>
      <dsp:spPr>
        <a:xfrm>
          <a:off x="-166290" y="242153"/>
          <a:ext cx="86941" cy="5638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2981F6-7B5E-417C-A470-6379FD62435A}">
      <dsp:nvSpPr>
        <dsp:cNvPr id="0" name=""/>
        <dsp:cNvSpPr/>
      </dsp:nvSpPr>
      <dsp:spPr>
        <a:xfrm>
          <a:off x="256193" y="0"/>
          <a:ext cx="6170757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Construye</a:t>
          </a:r>
          <a:r>
            <a:rPr lang="en-US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</a:t>
          </a:r>
          <a:r>
            <a:rPr lang="en-US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Puente </a:t>
          </a:r>
        </a:p>
      </dsp:txBody>
      <dsp:txXfrm>
        <a:off x="256193" y="0"/>
        <a:ext cx="6170757" cy="1026188"/>
      </dsp:txXfrm>
    </dsp:sp>
    <dsp:sp modelId="{61195DB0-3EA8-42D1-899C-0A9E7FA1B4FB}">
      <dsp:nvSpPr>
        <dsp:cNvPr id="0" name=""/>
        <dsp:cNvSpPr/>
      </dsp:nvSpPr>
      <dsp:spPr>
        <a:xfrm>
          <a:off x="6872926" y="4558832"/>
          <a:ext cx="6830" cy="10251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9D97AD-A20A-4A71-80FB-D68466EC3900}">
      <dsp:nvSpPr>
        <dsp:cNvPr id="0" name=""/>
        <dsp:cNvSpPr/>
      </dsp:nvSpPr>
      <dsp:spPr>
        <a:xfrm>
          <a:off x="-200652" y="1517115"/>
          <a:ext cx="86941" cy="5638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01274D-B770-41F4-81C4-6F1F3FB7E817}">
      <dsp:nvSpPr>
        <dsp:cNvPr id="0" name=""/>
        <dsp:cNvSpPr/>
      </dsp:nvSpPr>
      <dsp:spPr>
        <a:xfrm>
          <a:off x="196407" y="1286448"/>
          <a:ext cx="6170757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6407" y="1286448"/>
        <a:ext cx="6170757" cy="1026188"/>
      </dsp:txXfrm>
    </dsp:sp>
    <dsp:sp modelId="{4F86B658-8B9D-4C87-BDBE-C62E44C70D9B}">
      <dsp:nvSpPr>
        <dsp:cNvPr id="0" name=""/>
        <dsp:cNvSpPr/>
      </dsp:nvSpPr>
      <dsp:spPr>
        <a:xfrm>
          <a:off x="-97376" y="257662"/>
          <a:ext cx="6879757" cy="10251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378888-5734-4EF3-AD4D-6388BF61A7E5}">
      <dsp:nvSpPr>
        <dsp:cNvPr id="0" name=""/>
        <dsp:cNvSpPr/>
      </dsp:nvSpPr>
      <dsp:spPr>
        <a:xfrm>
          <a:off x="-95677" y="2792076"/>
          <a:ext cx="86941" cy="5638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7F1240-6F2F-4400-B897-EA74E2D10F62}">
      <dsp:nvSpPr>
        <dsp:cNvPr id="0" name=""/>
        <dsp:cNvSpPr/>
      </dsp:nvSpPr>
      <dsp:spPr>
        <a:xfrm>
          <a:off x="-210080" y="294805"/>
          <a:ext cx="7193683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9.  Construye el puente hermenéutico </a:t>
          </a:r>
          <a:endParaRPr lang="es-MX" sz="4000" kern="1200" noProof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210080" y="294805"/>
        <a:ext cx="7193683" cy="1026188"/>
      </dsp:txXfrm>
    </dsp:sp>
    <dsp:sp modelId="{AEF97303-4E8D-4015-9413-C25FDD2F6DEA}">
      <dsp:nvSpPr>
        <dsp:cNvPr id="0" name=""/>
        <dsp:cNvSpPr/>
      </dsp:nvSpPr>
      <dsp:spPr>
        <a:xfrm>
          <a:off x="-58024" y="1560867"/>
          <a:ext cx="6879757" cy="10251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520D40-24BA-4139-8D2C-7DC9097DE8E6}">
      <dsp:nvSpPr>
        <dsp:cNvPr id="0" name=""/>
        <dsp:cNvSpPr/>
      </dsp:nvSpPr>
      <dsp:spPr>
        <a:xfrm>
          <a:off x="999683" y="2924035"/>
          <a:ext cx="86941" cy="563852"/>
        </a:xfrm>
        <a:prstGeom prst="rect">
          <a:avLst/>
        </a:prstGeom>
        <a:gradFill rotWithShape="0">
          <a:gsLst>
            <a:gs pos="0">
              <a:schemeClr val="bg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bg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bg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7C4A88-EB9C-4DD2-8452-258363999604}">
      <dsp:nvSpPr>
        <dsp:cNvPr id="0" name=""/>
        <dsp:cNvSpPr/>
      </dsp:nvSpPr>
      <dsp:spPr>
        <a:xfrm>
          <a:off x="-110484" y="1503711"/>
          <a:ext cx="6994491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10. </a:t>
          </a:r>
          <a:r>
            <a:rPr lang="es-MX" sz="4000" kern="1200" dirty="0"/>
            <a:t> Aplica las teologías  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10484" y="1503711"/>
        <a:ext cx="6994491" cy="1026188"/>
      </dsp:txXfrm>
    </dsp:sp>
    <dsp:sp modelId="{27895AC1-73B2-4B07-8E9A-0D5911C03D71}">
      <dsp:nvSpPr>
        <dsp:cNvPr id="0" name=""/>
        <dsp:cNvSpPr/>
      </dsp:nvSpPr>
      <dsp:spPr>
        <a:xfrm>
          <a:off x="0" y="2807503"/>
          <a:ext cx="6879757" cy="10251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7E7902-94A2-4A30-978E-832969B90E87}">
      <dsp:nvSpPr>
        <dsp:cNvPr id="0" name=""/>
        <dsp:cNvSpPr/>
      </dsp:nvSpPr>
      <dsp:spPr>
        <a:xfrm>
          <a:off x="-405796" y="5130554"/>
          <a:ext cx="1046292" cy="563852"/>
        </a:xfrm>
        <a:prstGeom prst="rect">
          <a:avLst/>
        </a:prstGeom>
        <a:gradFill rotWithShape="0">
          <a:gsLst>
            <a:gs pos="0">
              <a:schemeClr val="bg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bg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bg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E8CBDC-86B1-43EF-BDCE-E3188241B18B}">
      <dsp:nvSpPr>
        <dsp:cNvPr id="0" name=""/>
        <dsp:cNvSpPr/>
      </dsp:nvSpPr>
      <dsp:spPr>
        <a:xfrm>
          <a:off x="-172917" y="2911974"/>
          <a:ext cx="7458470" cy="102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05" tIns="108605" rIns="108605" bIns="108605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  </a:t>
          </a:r>
          <a:endParaRPr lang="es-MX" sz="40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72917" y="2911974"/>
        <a:ext cx="7458470" cy="1026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C1A63-7F03-465A-AE74-D4D44BE0ABDA}">
      <dsp:nvSpPr>
        <dsp:cNvPr id="0" name=""/>
        <dsp:cNvSpPr/>
      </dsp:nvSpPr>
      <dsp:spPr>
        <a:xfrm>
          <a:off x="92530" y="521897"/>
          <a:ext cx="5328071" cy="247761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2024" tIns="64008" rIns="64008" bIns="64008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800" kern="1200" noProof="0" dirty="0"/>
            <a:t>Las cinco preguntas  </a:t>
          </a:r>
        </a:p>
      </dsp:txBody>
      <dsp:txXfrm>
        <a:off x="1331338" y="521897"/>
        <a:ext cx="2850456" cy="2477615"/>
      </dsp:txXfrm>
    </dsp:sp>
    <dsp:sp modelId="{0F227624-7F7C-4263-8156-30518041A2B1}">
      <dsp:nvSpPr>
        <dsp:cNvPr id="0" name=""/>
        <dsp:cNvSpPr/>
      </dsp:nvSpPr>
      <dsp:spPr>
        <a:xfrm>
          <a:off x="4924353" y="426369"/>
          <a:ext cx="6865393" cy="2558605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2024" tIns="64008" rIns="64008" bIns="64008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800" kern="1200" noProof="0" dirty="0"/>
            <a:t>Los 10 pasos  </a:t>
          </a:r>
          <a:endParaRPr lang="es-MX" sz="4800" b="1" kern="1200" noProof="0" dirty="0"/>
        </a:p>
      </dsp:txBody>
      <dsp:txXfrm>
        <a:off x="6203656" y="426369"/>
        <a:ext cx="4306788" cy="2558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96CAA-985F-402D-B6D2-693B753B94AD}" type="datetimeFigureOut">
              <a:rPr lang="es-MX" smtClean="0"/>
              <a:t>30/05/2025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6284A-1887-495E-AC9B-701BAA3093C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67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79F7B-EAA7-4C6B-8442-75AB36673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5D3E49-D55F-4612-8DE8-422E7EDE7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CCAA1-672C-4651-93AD-3EFB365B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83B3-58C9-4416-851A-23838ACFEF48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D148B-2250-4F79-91BD-047499236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364B4-9988-447A-9544-0F8DE8CC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7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DF0B-9109-4CCF-A80B-6091BB49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C3EAB-2F6F-4C1E-943F-2E3499A6E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90C39-215E-4D85-82FE-EDAB1BB9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415-0A74-40B5-A70E-948E0BCBB0A3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32269-672B-41B3-8430-1D8A9E71E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0214A-8970-419B-8D23-16C6C2EA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8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1AD3D7-800F-46FC-89C7-D11EA08D0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B48F6-497C-4778-977C-529DFBBB3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F914D-8E3C-4C1B-800B-18E2A110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7A26-ACB1-425E-A055-48756AA98960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71EF0-96A3-4B07-BEC3-753B0A0CA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81DD5-0C11-4D82-A487-8BB6483C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0244-4F82-4798-AC67-993CE7FC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479E5-9FE3-4A29-A817-6DCF1D043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3F83E-2200-47CD-965C-18924446A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9698-AA92-4958-8AB7-47302E79F82D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4A8F3-7DC5-4BDB-ACDB-5CAB340B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97D32-B9DB-4BE7-8297-14AD39C78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7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DD195-DE9F-4AD7-9131-8691FA815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8B61B-181D-4042-88D7-5A3B2457C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8973E-B4E5-41F7-A11A-0D8406B2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2528-269E-4EA8-9FC1-CEA2BC71911C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71D80-EFA6-47FF-BCEB-09A51079F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F87B6-75BE-4881-90C7-FD6C59F26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6F66-3D43-4425-9599-6F8F91DCA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BDA55-C9DE-4A42-919A-785BE826F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0D117-C676-4535-9447-EF607F191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90707-7294-4709-A3DD-2D813590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0B3C-03D5-4D53-AE81-0E631CA21DDB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4ECA2-69F8-4996-88A4-1AFD5AF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86ED9-F060-428E-A75A-1272B834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293F-5B43-44EB-9211-A1D525B0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CB10E-C16F-4942-B65A-9410BD21A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13F7A-F3C7-4FE4-A8B3-70004BB7A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37B539-1277-4E8E-87C7-556868C64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E2501-A823-411C-8BC3-A71BD3644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8F8B42-61FD-4C1D-8A7D-153DEB9E4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80C43-8B98-4F8C-A1B5-4769CFAEC3CC}" type="datetime1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6E3E24-5902-418A-944D-F5BB967A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32448-5DAF-452A-82BE-8DA92CF1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6009-B281-4F6F-BD9C-BD66EA49E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6AFD45-EA55-4189-93F3-EEF8A4F7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81F5-78DD-4DF5-9D14-0247781E2E25}" type="datetime1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833B99-5B66-4F01-BA34-A9C9AA9A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868D3-847B-48C4-B0E5-B8EE5545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9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260E7E-4B2F-447D-9A2A-16F452E6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40FE4-033F-4A52-A167-D2F87AC4DA43}" type="datetime1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8956F-9A8E-4969-838B-73371A1A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70768-E459-4ADB-BEB7-FA02A917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9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DEE7-8203-41B7-A44B-447C40A9D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6FAE3-F18E-4980-80AD-FBCAD1013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CDC9A-5B0F-4609-8479-7266C8728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474A9-D94D-45E8-905F-5037BEEF6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1AADF-C1E3-4D4A-A8F5-EF08B25BC857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E6595-6261-43F8-BE91-0E99C6DF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518E6-DC31-4853-B0DF-79D06EBD9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9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F819-3BC0-4C52-B79D-0ED2999E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DC958-19F5-447C-8429-96C972DF2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336E8-F96A-4CF8-8E73-4953C30A3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54C30-0D9B-4914-855E-D945C806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2B72F-2F01-445F-BCA5-7A9DD429F86A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32F9A-E7B1-4238-92B3-5F38502D8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AC0F8-AFC7-434B-9B9B-779BAB55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2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BE046-D5D7-4AEB-93C7-7040B8DE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9678E-8185-4F13-AEE3-677C180C4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5E49-A3F0-4B2C-A279-A898196D1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FC5F0-2A4C-4AB6-B6DA-26485CED1AD2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F3892-7228-4880-88F1-A9F1D6DBD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43833-05AF-4439-BB18-0FD8536368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5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ible-book-christian-holy-reading-110807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och-SermonOnTheMount.jpg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F802FC-D2E2-42B5-B5AB-390E6136C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4355" y="1606826"/>
            <a:ext cx="6852228" cy="1254884"/>
          </a:xfrm>
        </p:spPr>
        <p:txBody>
          <a:bodyPr>
            <a:normAutofit/>
          </a:bodyPr>
          <a:lstStyle/>
          <a:p>
            <a:r>
              <a:rPr lang="es-MX" sz="5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Leccion</a:t>
            </a:r>
            <a:r>
              <a:rPr lang="es-MX" sz="5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7D09F20-EFF9-4AE6-9E6C-CCD161A26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469" y="4224890"/>
            <a:ext cx="9144000" cy="1026284"/>
          </a:xfrm>
        </p:spPr>
        <p:txBody>
          <a:bodyPr/>
          <a:lstStyle/>
          <a:p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Hagamos preguntas al texto </a:t>
            </a:r>
            <a:endParaRPr lang="es-MX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CDAC19-8CBC-49F9-9745-72F2C94AA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8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</a:t>
            </a:r>
            <a:endParaRPr lang="en-US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84B695E-2808-4F2B-963B-ED14539B5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22363" y="3329977"/>
            <a:ext cx="1805150" cy="116251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1" y="3159319"/>
            <a:ext cx="7743636" cy="2618025"/>
          </a:xfrm>
        </p:spPr>
        <p:txBody>
          <a:bodyPr vert="horz" lIns="91440" tIns="45720" rIns="91440" bIns="45720" rtlCol="0">
            <a:normAutofit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9:18-26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Predicadores en los zapatos de los personajes bíblicos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minutos)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7F4B6-B5BA-4909-B634-AA2E80755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71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0696" y="2332599"/>
            <a:ext cx="4645250" cy="19580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/>
              <a:t>1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Las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cinco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preguntas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803BC6-DE64-41DF-A938-6699B95CAF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523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00312-C5D2-44D0-97DB-8F446E1C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13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130951-B26A-2C2E-86CA-CCD36BAE6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3A92C4B-5D29-1CC3-C813-E7F40E008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669ED-1A56-6E17-7BB3-6ADFC66A5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028" y="871393"/>
            <a:ext cx="11139053" cy="4594225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lvl="0" indent="0">
              <a:buNone/>
            </a:pP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¿Cuáles son las buenas nuevas aquí?      </a:t>
            </a:r>
          </a:p>
          <a:p>
            <a:pPr marL="0" lvl="0" indent="0">
              <a:buNone/>
            </a:pP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¿Cuáles son las malas nuevas?   </a:t>
            </a:r>
          </a:p>
          <a:p>
            <a:pPr marL="0" lvl="0" indent="0">
              <a:buNone/>
            </a:pP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lvl="0" indent="0">
              <a:buNone/>
            </a:pP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¿En cuántos lugares te puedes posicionar en estos dos pasajes? ¿Cuántos puntos de ventaja encontramos? </a:t>
            </a:r>
          </a:p>
          <a:p>
            <a:pPr marL="0" marR="0">
              <a:buNone/>
            </a:pPr>
            <a:r>
              <a:rPr lang="es-MX" sz="4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4. ¿Qué está Dios haciendo aquí?      </a:t>
            </a:r>
            <a:endParaRPr lang="en-US" sz="40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s-MX" sz="4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5. ¿Qué están haciendo los humanos aquí?    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5911FC-0AFA-D3BF-E65A-B06AC3FBF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4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F10E19-BEBC-A77C-6F62-132A72828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494C456-12F0-BDC5-6CF2-72C2E6788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482C53-0249-53F3-70DB-D6FBEA8C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La buena </a:t>
            </a:r>
            <a:r>
              <a:rPr lang="es-MX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predicacion</a:t>
            </a: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 basada en el buen libro</a:t>
            </a:r>
            <a:endParaRPr lang="es-MX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A29C3C-7C2D-6B23-8E37-F84D0AE73EF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61777" y="1126434"/>
          <a:ext cx="6879757" cy="6149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F0912-0B23-C0BE-BB91-5A57A80D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5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F258244-E5F3-3778-EA34-81C0399B5D9C}"/>
              </a:ext>
            </a:extLst>
          </p:cNvPr>
          <p:cNvSpPr/>
          <p:nvPr/>
        </p:nvSpPr>
        <p:spPr>
          <a:xfrm>
            <a:off x="5003861" y="5098498"/>
            <a:ext cx="6798917" cy="1257852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lvl="0"/>
            <a:r>
              <a:rPr lang="es-MX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s-E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Determinar la función del pasaje en el libro</a:t>
            </a:r>
            <a:r>
              <a:rPr lang="es-MX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1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39D8D6-9330-2AEE-4C3B-9D3E94D4A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8DE35C-72D6-1404-C5A7-91D2FCC82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0D866F-A429-FB1A-722D-8EACD821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La buena </a:t>
            </a:r>
            <a:r>
              <a:rPr lang="es-MX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predicacion</a:t>
            </a: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 basada en el buen libro</a:t>
            </a:r>
            <a:endParaRPr lang="es-MX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1E2690-FCC9-ED03-DFCB-621AD0C40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091449"/>
              </p:ext>
            </p:extLst>
          </p:nvPr>
        </p:nvGraphicFramePr>
        <p:xfrm>
          <a:off x="5061777" y="1126434"/>
          <a:ext cx="6879757" cy="6149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777AB-4489-074D-D81A-1AEB5B71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602E1D-B349-7CD8-6B9C-B78B6A07342C}"/>
              </a:ext>
            </a:extLst>
          </p:cNvPr>
          <p:cNvSpPr/>
          <p:nvPr/>
        </p:nvSpPr>
        <p:spPr>
          <a:xfrm>
            <a:off x="5003861" y="5098498"/>
            <a:ext cx="6798917" cy="1257852"/>
          </a:xfrm>
          <a:prstGeom prst="roundRect">
            <a:avLst>
              <a:gd name="adj" fmla="val 10000"/>
            </a:avLst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lvl="0"/>
            <a:r>
              <a:rPr lang="es-MX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Escribe las afirmaciones teológicas</a:t>
            </a:r>
            <a:r>
              <a:rPr lang="es-E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014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FB7443-FA2A-F8E9-05AD-26E3FCA5D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E26B9DE-254A-B333-9244-A1E03EDA0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B7D307-75BE-8B1B-1123-A5A7FA952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52" y="583096"/>
            <a:ext cx="4081669" cy="469126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La buena </a:t>
            </a:r>
            <a:r>
              <a:rPr lang="es-MX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predicacion</a:t>
            </a:r>
            <a:r>
              <a:rPr lang="es-MX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 basada en el buen libro</a:t>
            </a:r>
            <a:endParaRPr lang="es-MX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1DB68F-6818-BC10-3AB5-17978589BB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167617"/>
              </p:ext>
            </p:extLst>
          </p:nvPr>
        </p:nvGraphicFramePr>
        <p:xfrm>
          <a:off x="5061777" y="1126434"/>
          <a:ext cx="6879757" cy="6149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85D6C-152A-5C02-1737-12DD9EE0E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66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0401AE-8F8A-416C-8CD0-49E9553C18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415584"/>
              </p:ext>
            </p:extLst>
          </p:nvPr>
        </p:nvGraphicFramePr>
        <p:xfrm>
          <a:off x="106017" y="2968487"/>
          <a:ext cx="11807687" cy="3445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02A82D7-FC5A-4906-AE40-F2D36D759AED}"/>
              </a:ext>
            </a:extLst>
          </p:cNvPr>
          <p:cNvSpPr/>
          <p:nvPr/>
        </p:nvSpPr>
        <p:spPr>
          <a:xfrm>
            <a:off x="834888" y="858943"/>
            <a:ext cx="10389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Cuales son las diferencias entre los dos métodos </a:t>
            </a:r>
            <a:r>
              <a:rPr lang="es-MX" sz="4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estudio 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2F7B19-2A5B-47E5-AF90-04C2BEBA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76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231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Leccion 3  </vt:lpstr>
      <vt:lpstr>Actividad</vt:lpstr>
      <vt:lpstr>1. Las cinco preguntas  </vt:lpstr>
      <vt:lpstr>PowerPoint Presentation</vt:lpstr>
      <vt:lpstr>  2. La buena predicacion esta basada en el buen libro</vt:lpstr>
      <vt:lpstr>  2. La buena predicacion esta basada en el buen libro</vt:lpstr>
      <vt:lpstr>  2. La buena predicacion esta basada en el buen libro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Bendiciones de Dios son buenas noticias</dc:title>
  <dc:creator>Daniel Deida</dc:creator>
  <cp:lastModifiedBy>Daniel Deida</cp:lastModifiedBy>
  <cp:revision>2</cp:revision>
  <dcterms:created xsi:type="dcterms:W3CDTF">2019-05-19T03:17:45Z</dcterms:created>
  <dcterms:modified xsi:type="dcterms:W3CDTF">2025-05-30T18:32:52Z</dcterms:modified>
</cp:coreProperties>
</file>