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3" r:id="rId3"/>
    <p:sldId id="274" r:id="rId4"/>
    <p:sldId id="277" r:id="rId5"/>
    <p:sldId id="275" r:id="rId6"/>
    <p:sldId id="276" r:id="rId7"/>
    <p:sldId id="278" r:id="rId8"/>
    <p:sldId id="28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79F7B-EAA7-4C6B-8442-75AB366733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5D3E49-D55F-4612-8DE8-422E7EDE7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CCAA1-672C-4651-93AD-3EFB365B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3770-4432-4343-86F1-E1EF5D52C2D9}" type="datetimeFigureOut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D148B-2250-4F79-91BD-047499236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364B4-9988-447A-9544-0F8DE8CC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74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0DF0B-9109-4CCF-A80B-6091BB49B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1C3EAB-2F6F-4C1E-943F-2E3499A6E4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90C39-215E-4D85-82FE-EDAB1BB91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3770-4432-4343-86F1-E1EF5D52C2D9}" type="datetimeFigureOut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32269-672B-41B3-8430-1D8A9E71E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0214A-8970-419B-8D23-16C6C2EA3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98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1AD3D7-800F-46FC-89C7-D11EA08D0C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2B48F6-497C-4778-977C-529DFBBB3E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F914D-8E3C-4C1B-800B-18E2A110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3770-4432-4343-86F1-E1EF5D52C2D9}" type="datetimeFigureOut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71EF0-96A3-4B07-BEC3-753B0A0CA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81DD5-0C11-4D82-A487-8BB6483CD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8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10244-4F82-4798-AC67-993CE7FC6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479E5-9FE3-4A29-A817-6DCF1D043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3F83E-2200-47CD-965C-18924446A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3770-4432-4343-86F1-E1EF5D52C2D9}" type="datetimeFigureOut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4A8F3-7DC5-4BDB-ACDB-5CAB340B5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97D32-B9DB-4BE7-8297-14AD39C78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7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DD195-DE9F-4AD7-9131-8691FA815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8B61B-181D-4042-88D7-5A3B2457C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8973E-B4E5-41F7-A11A-0D8406B25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3770-4432-4343-86F1-E1EF5D52C2D9}" type="datetimeFigureOut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71D80-EFA6-47FF-BCEB-09A51079F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F87B6-75BE-4881-90C7-FD6C59F26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16F66-3D43-4425-9599-6F8F91DCA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BDA55-C9DE-4A42-919A-785BE826F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B0D117-C676-4535-9447-EF607F191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690707-7294-4709-A3DD-2D813590E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3770-4432-4343-86F1-E1EF5D52C2D9}" type="datetimeFigureOut">
              <a:rPr lang="en-US" smtClean="0"/>
              <a:t>4/28/2019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4ECA2-69F8-4996-88A4-1AFD5AF8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486ED9-F060-428E-A75A-1272B834F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2293F-5B43-44EB-9211-A1D525B07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8CB10E-C16F-4942-B65A-9410BD21A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113F7A-F3C7-4FE4-A8B3-70004BB7A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37B539-1277-4E8E-87C7-556868C64B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0E2501-A823-411C-8BC3-A71BD3644A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8F8B42-61FD-4C1D-8A7D-153DEB9E4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3770-4432-4343-86F1-E1EF5D52C2D9}" type="datetimeFigureOut">
              <a:rPr lang="en-US" smtClean="0"/>
              <a:t>4/28/2019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6E3E24-5902-418A-944D-F5BB967AC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332448-5DAF-452A-82BE-8DA92CF1D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2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76009-B281-4F6F-BD9C-BD66EA49E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6AFD45-EA55-4189-93F3-EEF8A4F7A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3770-4432-4343-86F1-E1EF5D52C2D9}" type="datetimeFigureOut">
              <a:rPr lang="en-US" smtClean="0"/>
              <a:t>4/28/2019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833B99-5B66-4F01-BA34-A9C9AA9A4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B868D3-847B-48C4-B0E5-B8EE55453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98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260E7E-4B2F-447D-9A2A-16F452E6E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3770-4432-4343-86F1-E1EF5D52C2D9}" type="datetimeFigureOut">
              <a:rPr lang="en-US" smtClean="0"/>
              <a:t>4/28/2019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D8956F-9A8E-4969-838B-73371A1A1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270768-E459-4ADB-BEB7-FA02A917B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9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9DEE7-8203-41B7-A44B-447C40A9D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6FAE3-F18E-4980-80AD-FBCAD1013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DCDC9A-5B0F-4609-8479-7266C8728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B474A9-D94D-45E8-905F-5037BEEF6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3770-4432-4343-86F1-E1EF5D52C2D9}" type="datetimeFigureOut">
              <a:rPr lang="en-US" smtClean="0"/>
              <a:t>4/28/2019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E6595-6261-43F8-BE91-0E99C6DF7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518E6-DC31-4853-B0DF-79D06EBD9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96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7F819-3BC0-4C52-B79D-0ED2999E6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BDC958-19F5-447C-8429-96C972DF2A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D336E8-F96A-4CF8-8E73-4953C30A3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054C30-0D9B-4914-855E-D945C8066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3770-4432-4343-86F1-E1EF5D52C2D9}" type="datetimeFigureOut">
              <a:rPr lang="en-US" smtClean="0"/>
              <a:t>4/28/2019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32F9A-E7B1-4238-92B3-5F38502D8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8AC0F8-AFC7-434B-9B9B-779BAB557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24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3BE046-D5D7-4AEB-93C7-7040B8DE5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E9678E-8185-4F13-AEE3-677C180C4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55E49-A3F0-4B2C-A279-A898196D1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F3770-4432-4343-86F1-E1EF5D52C2D9}" type="datetimeFigureOut">
              <a:rPr lang="en-US" smtClean="0"/>
              <a:t>4/28/2019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F3892-7228-4880-88F1-A9F1D6DBDF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43833-05AF-4439-BB18-0FD8536368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74E6D-BC77-4605-92E9-7443520C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55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802FC-D2E2-42B5-B5AB-390E6136C6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BIENVENIDO AL ESTUDIO DE HOY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495DF1-8949-49C2-854E-5C4BEBFFE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1912"/>
            <a:ext cx="9144000" cy="1215887"/>
          </a:xfrm>
        </p:spPr>
        <p:txBody>
          <a:bodyPr>
            <a:normAutofit/>
          </a:bodyPr>
          <a:lstStyle/>
          <a:p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DON, FRUTO Y OBRA DEL ESPIRITU SANTO</a:t>
            </a:r>
          </a:p>
        </p:txBody>
      </p:sp>
    </p:spTree>
    <p:extLst>
      <p:ext uri="{BB962C8B-B14F-4D97-AF65-F5344CB8AC3E}">
        <p14:creationId xmlns:p14="http://schemas.microsoft.com/office/powerpoint/2010/main" val="632986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D2DB6-2BDC-46DB-9934-690DAD0B1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47988"/>
          </a:xfrm>
        </p:spPr>
        <p:txBody>
          <a:bodyPr>
            <a:normAutofit fontScale="90000"/>
          </a:bodyPr>
          <a:lstStyle/>
          <a:p>
            <a:pPr algn="ctr"/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Características y cualidades del Espiritu Santo</a:t>
            </a:r>
            <a:br>
              <a:rPr lang="es-MX" dirty="0"/>
            </a:b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D8797-D583-4A1A-B049-F81902D9F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696" y="2186609"/>
            <a:ext cx="10515600" cy="429370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Juan 3:7-8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Juan 15:26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Hechos 8:29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Hechos 16:6-7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Efesios 4:30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Apocalipsis 2:7</a:t>
            </a:r>
          </a:p>
        </p:txBody>
      </p:sp>
    </p:spTree>
    <p:extLst>
      <p:ext uri="{BB962C8B-B14F-4D97-AF65-F5344CB8AC3E}">
        <p14:creationId xmlns:p14="http://schemas.microsoft.com/office/powerpoint/2010/main" val="4023917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D2DB6-2BDC-46DB-9934-690DAD0B1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69692"/>
          </a:xfrm>
        </p:spPr>
        <p:txBody>
          <a:bodyPr>
            <a:normAutofit/>
          </a:bodyPr>
          <a:lstStyle/>
          <a:p>
            <a:pPr algn="ctr"/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Cualidades divinas Trinitarias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D8797-D583-4A1A-B049-F81902D9F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3600"/>
            <a:ext cx="10515600" cy="425394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MX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Salmos 139:7</a:t>
            </a:r>
          </a:p>
          <a:p>
            <a:pPr marL="0" lvl="0" indent="0">
              <a:buNone/>
            </a:pPr>
            <a:r>
              <a:rPr lang="es-MX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Hechos 5:3-4</a:t>
            </a:r>
          </a:p>
          <a:p>
            <a:pPr marL="0" lvl="0" indent="0">
              <a:buNone/>
            </a:pPr>
            <a:r>
              <a:rPr lang="es-MX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Corintios 2:10-11</a:t>
            </a:r>
          </a:p>
          <a:p>
            <a:pPr marL="0" lvl="0" indent="0">
              <a:buNone/>
            </a:pPr>
            <a:r>
              <a:rPr lang="es-MX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Hebreos 9:14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595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D2DB6-2BDC-46DB-9934-690DAD0B1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39536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Espiritu santo en la vida del creyente y no creyente?</a:t>
            </a:r>
            <a:br>
              <a:rPr lang="es-MX" sz="6000" dirty="0"/>
            </a:b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D8797-D583-4A1A-B049-F81902D9F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704" y="2888974"/>
            <a:ext cx="10515600" cy="332629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Juan 3:5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Romanos 8:9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Corintios 6:19-20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Corintios 1:22</a:t>
            </a:r>
          </a:p>
        </p:txBody>
      </p:sp>
    </p:spTree>
    <p:extLst>
      <p:ext uri="{BB962C8B-B14F-4D97-AF65-F5344CB8AC3E}">
        <p14:creationId xmlns:p14="http://schemas.microsoft.com/office/powerpoint/2010/main" val="2164028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D2DB6-2BDC-46DB-9934-690DAD0B1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69692"/>
          </a:xfrm>
        </p:spPr>
        <p:txBody>
          <a:bodyPr>
            <a:normAutofit/>
          </a:bodyPr>
          <a:lstStyle/>
          <a:p>
            <a:pPr algn="ctr"/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Obra del Espiritu Santo</a:t>
            </a:r>
            <a:br>
              <a:rPr lang="es-MX" dirty="0"/>
            </a:b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D8797-D583-4A1A-B049-F81902D9F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443" y="1683028"/>
            <a:ext cx="10515600" cy="494306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Juan 16:13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Hechos 13:2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Romanos 8:11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Romanos 8:16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Romanos 8:26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Romanos 15:13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Romanos 15:19</a:t>
            </a:r>
          </a:p>
          <a:p>
            <a:pPr marL="0" lvl="0" indent="0">
              <a:buNone/>
            </a:pP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805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D2DB6-2BDC-46DB-9934-690DAD0B1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940753"/>
          </a:xfrm>
        </p:spPr>
        <p:txBody>
          <a:bodyPr>
            <a:normAutofit/>
          </a:bodyPr>
          <a:lstStyle/>
          <a:p>
            <a:pPr algn="ctr"/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Bautismo, llenos y santificados con el Espiritu Santo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D8797-D583-4A1A-B049-F81902D9F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695" y="3154017"/>
            <a:ext cx="10515600" cy="189506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Levítico 19:12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Pedro 1:15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Pedro 1:16</a:t>
            </a:r>
          </a:p>
        </p:txBody>
      </p:sp>
    </p:spTree>
    <p:extLst>
      <p:ext uri="{BB962C8B-B14F-4D97-AF65-F5344CB8AC3E}">
        <p14:creationId xmlns:p14="http://schemas.microsoft.com/office/powerpoint/2010/main" val="971619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D2DB6-2BDC-46DB-9934-690DAD0B1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69692"/>
          </a:xfrm>
        </p:spPr>
        <p:txBody>
          <a:bodyPr>
            <a:normAutofit/>
          </a:bodyPr>
          <a:lstStyle/>
          <a:p>
            <a:pPr algn="ctr"/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Salvos y Santificados</a:t>
            </a:r>
            <a:br>
              <a:rPr lang="es-MX" dirty="0"/>
            </a:b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D8797-D583-4A1A-B049-F81902D9F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156"/>
            <a:ext cx="10515600" cy="361784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Juan 16:7-8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Gálatas 5:16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Gálatas 5:25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Hebreos 12:14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Filipenses 3:20-21</a:t>
            </a:r>
          </a:p>
        </p:txBody>
      </p:sp>
    </p:spTree>
    <p:extLst>
      <p:ext uri="{BB962C8B-B14F-4D97-AF65-F5344CB8AC3E}">
        <p14:creationId xmlns:p14="http://schemas.microsoft.com/office/powerpoint/2010/main" val="2194650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D2DB6-2BDC-46DB-9934-690DAD0B1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69692"/>
          </a:xfrm>
        </p:spPr>
        <p:txBody>
          <a:bodyPr>
            <a:normAutofit/>
          </a:bodyPr>
          <a:lstStyle/>
          <a:p>
            <a:pPr algn="ctr"/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Dios, un Fruto, muchos dones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D8797-D583-4A1A-B049-F81902D9F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156"/>
            <a:ext cx="10515600" cy="235888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Gálatas 5:22-23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Corintios 12:4-11</a:t>
            </a:r>
          </a:p>
          <a:p>
            <a:pPr marL="0" lvl="0" indent="0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Corintios 13</a:t>
            </a:r>
          </a:p>
          <a:p>
            <a:pPr marL="0" lvl="0" indent="0">
              <a:buNone/>
            </a:pP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009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130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BIENVENIDO AL ESTUDIO DE HOY</vt:lpstr>
      <vt:lpstr>Características y cualidades del Espiritu Santo </vt:lpstr>
      <vt:lpstr>Cualidades divinas Trinitarias</vt:lpstr>
      <vt:lpstr> El Espiritu santo en la vida del creyente y no creyente? </vt:lpstr>
      <vt:lpstr>Obra del Espiritu Santo </vt:lpstr>
      <vt:lpstr>Bautismo, llenos y santificados con el Espiritu Santo</vt:lpstr>
      <vt:lpstr>Salvos y Santificados </vt:lpstr>
      <vt:lpstr>Un Dios, un Fruto, muchos dones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ETMM</dc:title>
  <dc:creator>Daniel Deida</dc:creator>
  <cp:lastModifiedBy>Daniel Deida</cp:lastModifiedBy>
  <cp:revision>43</cp:revision>
  <dcterms:created xsi:type="dcterms:W3CDTF">2018-02-13T17:24:50Z</dcterms:created>
  <dcterms:modified xsi:type="dcterms:W3CDTF">2019-04-28T14:57:01Z</dcterms:modified>
</cp:coreProperties>
</file>