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307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Deida" userId="61cd4d5c59c1c102" providerId="LiveId" clId="{90FD1AAD-681D-44EF-A2B3-53416EAC7720}"/>
    <pc:docChg chg="custSel modSld">
      <pc:chgData name="Daniel Deida" userId="61cd4d5c59c1c102" providerId="LiveId" clId="{90FD1AAD-681D-44EF-A2B3-53416EAC7720}" dt="2025-05-06T19:05:40.741" v="1388" actId="20577"/>
      <pc:docMkLst>
        <pc:docMk/>
      </pc:docMkLst>
      <pc:sldChg chg="modSp mod">
        <pc:chgData name="Daniel Deida" userId="61cd4d5c59c1c102" providerId="LiveId" clId="{90FD1AAD-681D-44EF-A2B3-53416EAC7720}" dt="2025-05-06T18:43:14.911" v="30" actId="20577"/>
        <pc:sldMkLst>
          <pc:docMk/>
          <pc:sldMk cId="0" sldId="256"/>
        </pc:sldMkLst>
        <pc:spChg chg="mod">
          <ac:chgData name="Daniel Deida" userId="61cd4d5c59c1c102" providerId="LiveId" clId="{90FD1AAD-681D-44EF-A2B3-53416EAC7720}" dt="2025-05-06T18:43:14.911" v="30" actId="20577"/>
          <ac:spMkLst>
            <pc:docMk/>
            <pc:sldMk cId="0" sldId="256"/>
            <ac:spMk id="94" creationId="{00000000-0000-0000-0000-000000000000}"/>
          </ac:spMkLst>
        </pc:spChg>
      </pc:sldChg>
      <pc:sldChg chg="modSp mod">
        <pc:chgData name="Daniel Deida" userId="61cd4d5c59c1c102" providerId="LiveId" clId="{90FD1AAD-681D-44EF-A2B3-53416EAC7720}" dt="2025-05-06T18:45:35.127" v="182" actId="20577"/>
        <pc:sldMkLst>
          <pc:docMk/>
          <pc:sldMk cId="0" sldId="257"/>
        </pc:sldMkLst>
        <pc:spChg chg="mod">
          <ac:chgData name="Daniel Deida" userId="61cd4d5c59c1c102" providerId="LiveId" clId="{90FD1AAD-681D-44EF-A2B3-53416EAC7720}" dt="2025-05-06T18:45:35.127" v="182" actId="20577"/>
          <ac:spMkLst>
            <pc:docMk/>
            <pc:sldMk cId="0" sldId="257"/>
            <ac:spMk id="2" creationId="{C3A8E448-3D15-ABE3-784D-C95248AFE735}"/>
          </ac:spMkLst>
        </pc:spChg>
      </pc:sldChg>
      <pc:sldChg chg="modSp mod">
        <pc:chgData name="Daniel Deida" userId="61cd4d5c59c1c102" providerId="LiveId" clId="{90FD1AAD-681D-44EF-A2B3-53416EAC7720}" dt="2025-05-06T18:44:23.104" v="111" actId="20577"/>
        <pc:sldMkLst>
          <pc:docMk/>
          <pc:sldMk cId="2382851348" sldId="260"/>
        </pc:sldMkLst>
        <pc:spChg chg="mod">
          <ac:chgData name="Daniel Deida" userId="61cd4d5c59c1c102" providerId="LiveId" clId="{90FD1AAD-681D-44EF-A2B3-53416EAC7720}" dt="2025-05-06T18:44:23.104" v="111" actId="20577"/>
          <ac:spMkLst>
            <pc:docMk/>
            <pc:sldMk cId="2382851348" sldId="260"/>
            <ac:spMk id="3" creationId="{E21EC4E7-0245-777D-184E-612BC3176A0B}"/>
          </ac:spMkLst>
        </pc:spChg>
      </pc:sldChg>
      <pc:sldChg chg="modSp mod">
        <pc:chgData name="Daniel Deida" userId="61cd4d5c59c1c102" providerId="LiveId" clId="{90FD1AAD-681D-44EF-A2B3-53416EAC7720}" dt="2025-05-06T18:46:43.464" v="251" actId="20577"/>
        <pc:sldMkLst>
          <pc:docMk/>
          <pc:sldMk cId="3578883974" sldId="267"/>
        </pc:sldMkLst>
        <pc:spChg chg="mod">
          <ac:chgData name="Daniel Deida" userId="61cd4d5c59c1c102" providerId="LiveId" clId="{90FD1AAD-681D-44EF-A2B3-53416EAC7720}" dt="2025-05-06T18:46:43.464" v="251" actId="20577"/>
          <ac:spMkLst>
            <pc:docMk/>
            <pc:sldMk cId="3578883974" sldId="267"/>
            <ac:spMk id="3" creationId="{E21EC4E7-0245-777D-184E-612BC3176A0B}"/>
          </ac:spMkLst>
        </pc:spChg>
      </pc:sldChg>
      <pc:sldChg chg="modSp mod">
        <pc:chgData name="Daniel Deida" userId="61cd4d5c59c1c102" providerId="LiveId" clId="{90FD1AAD-681D-44EF-A2B3-53416EAC7720}" dt="2025-05-06T18:47:42.825" v="317" actId="20577"/>
        <pc:sldMkLst>
          <pc:docMk/>
          <pc:sldMk cId="1288473786" sldId="268"/>
        </pc:sldMkLst>
        <pc:spChg chg="mod">
          <ac:chgData name="Daniel Deida" userId="61cd4d5c59c1c102" providerId="LiveId" clId="{90FD1AAD-681D-44EF-A2B3-53416EAC7720}" dt="2025-05-06T18:47:42.825" v="317" actId="20577"/>
          <ac:spMkLst>
            <pc:docMk/>
            <pc:sldMk cId="1288473786" sldId="268"/>
            <ac:spMk id="2" creationId="{C3A8E448-3D15-ABE3-784D-C95248AFE735}"/>
          </ac:spMkLst>
        </pc:spChg>
      </pc:sldChg>
      <pc:sldChg chg="modSp mod">
        <pc:chgData name="Daniel Deida" userId="61cd4d5c59c1c102" providerId="LiveId" clId="{90FD1AAD-681D-44EF-A2B3-53416EAC7720}" dt="2025-05-06T18:49:39.083" v="452" actId="20577"/>
        <pc:sldMkLst>
          <pc:docMk/>
          <pc:sldMk cId="388462681" sldId="269"/>
        </pc:sldMkLst>
        <pc:spChg chg="mod">
          <ac:chgData name="Daniel Deida" userId="61cd4d5c59c1c102" providerId="LiveId" clId="{90FD1AAD-681D-44EF-A2B3-53416EAC7720}" dt="2025-05-06T18:49:39.083" v="452" actId="20577"/>
          <ac:spMkLst>
            <pc:docMk/>
            <pc:sldMk cId="388462681" sldId="269"/>
            <ac:spMk id="3" creationId="{E21EC4E7-0245-777D-184E-612BC3176A0B}"/>
          </ac:spMkLst>
        </pc:spChg>
      </pc:sldChg>
      <pc:sldChg chg="modSp mod">
        <pc:chgData name="Daniel Deida" userId="61cd4d5c59c1c102" providerId="LiveId" clId="{90FD1AAD-681D-44EF-A2B3-53416EAC7720}" dt="2025-05-06T18:50:33.657" v="507" actId="20577"/>
        <pc:sldMkLst>
          <pc:docMk/>
          <pc:sldMk cId="68264338" sldId="270"/>
        </pc:sldMkLst>
        <pc:spChg chg="mod">
          <ac:chgData name="Daniel Deida" userId="61cd4d5c59c1c102" providerId="LiveId" clId="{90FD1AAD-681D-44EF-A2B3-53416EAC7720}" dt="2025-05-06T18:50:33.657" v="507" actId="20577"/>
          <ac:spMkLst>
            <pc:docMk/>
            <pc:sldMk cId="68264338" sldId="270"/>
            <ac:spMk id="2" creationId="{C3A8E448-3D15-ABE3-784D-C95248AFE735}"/>
          </ac:spMkLst>
        </pc:spChg>
      </pc:sldChg>
      <pc:sldChg chg="modSp mod">
        <pc:chgData name="Daniel Deida" userId="61cd4d5c59c1c102" providerId="LiveId" clId="{90FD1AAD-681D-44EF-A2B3-53416EAC7720}" dt="2025-05-06T18:51:45.419" v="584" actId="20577"/>
        <pc:sldMkLst>
          <pc:docMk/>
          <pc:sldMk cId="3716160058" sldId="271"/>
        </pc:sldMkLst>
        <pc:spChg chg="mod">
          <ac:chgData name="Daniel Deida" userId="61cd4d5c59c1c102" providerId="LiveId" clId="{90FD1AAD-681D-44EF-A2B3-53416EAC7720}" dt="2025-05-06T18:51:45.419" v="584" actId="20577"/>
          <ac:spMkLst>
            <pc:docMk/>
            <pc:sldMk cId="3716160058" sldId="271"/>
            <ac:spMk id="3" creationId="{E21EC4E7-0245-777D-184E-612BC3176A0B}"/>
          </ac:spMkLst>
        </pc:spChg>
      </pc:sldChg>
      <pc:sldChg chg="modSp mod">
        <pc:chgData name="Daniel Deida" userId="61cd4d5c59c1c102" providerId="LiveId" clId="{90FD1AAD-681D-44EF-A2B3-53416EAC7720}" dt="2025-05-06T18:52:52.360" v="633" actId="20577"/>
        <pc:sldMkLst>
          <pc:docMk/>
          <pc:sldMk cId="3864537808" sldId="272"/>
        </pc:sldMkLst>
        <pc:spChg chg="mod">
          <ac:chgData name="Daniel Deida" userId="61cd4d5c59c1c102" providerId="LiveId" clId="{90FD1AAD-681D-44EF-A2B3-53416EAC7720}" dt="2025-05-06T18:52:52.360" v="633" actId="20577"/>
          <ac:spMkLst>
            <pc:docMk/>
            <pc:sldMk cId="3864537808" sldId="272"/>
            <ac:spMk id="2" creationId="{C3A8E448-3D15-ABE3-784D-C95248AFE735}"/>
          </ac:spMkLst>
        </pc:spChg>
      </pc:sldChg>
      <pc:sldChg chg="modSp mod">
        <pc:chgData name="Daniel Deida" userId="61cd4d5c59c1c102" providerId="LiveId" clId="{90FD1AAD-681D-44EF-A2B3-53416EAC7720}" dt="2025-05-06T18:53:48.552" v="691" actId="313"/>
        <pc:sldMkLst>
          <pc:docMk/>
          <pc:sldMk cId="4259632200" sldId="273"/>
        </pc:sldMkLst>
        <pc:spChg chg="mod">
          <ac:chgData name="Daniel Deida" userId="61cd4d5c59c1c102" providerId="LiveId" clId="{90FD1AAD-681D-44EF-A2B3-53416EAC7720}" dt="2025-05-06T18:53:48.552" v="691" actId="313"/>
          <ac:spMkLst>
            <pc:docMk/>
            <pc:sldMk cId="4259632200" sldId="273"/>
            <ac:spMk id="3" creationId="{E21EC4E7-0245-777D-184E-612BC3176A0B}"/>
          </ac:spMkLst>
        </pc:spChg>
      </pc:sldChg>
      <pc:sldChg chg="modSp mod">
        <pc:chgData name="Daniel Deida" userId="61cd4d5c59c1c102" providerId="LiveId" clId="{90FD1AAD-681D-44EF-A2B3-53416EAC7720}" dt="2025-05-06T18:55:31.847" v="732" actId="20577"/>
        <pc:sldMkLst>
          <pc:docMk/>
          <pc:sldMk cId="246856703" sldId="274"/>
        </pc:sldMkLst>
        <pc:spChg chg="mod">
          <ac:chgData name="Daniel Deida" userId="61cd4d5c59c1c102" providerId="LiveId" clId="{90FD1AAD-681D-44EF-A2B3-53416EAC7720}" dt="2025-05-06T18:55:31.847" v="732" actId="20577"/>
          <ac:spMkLst>
            <pc:docMk/>
            <pc:sldMk cId="246856703" sldId="274"/>
            <ac:spMk id="2" creationId="{C3A8E448-3D15-ABE3-784D-C95248AFE735}"/>
          </ac:spMkLst>
        </pc:spChg>
      </pc:sldChg>
      <pc:sldChg chg="modSp mod">
        <pc:chgData name="Daniel Deida" userId="61cd4d5c59c1c102" providerId="LiveId" clId="{90FD1AAD-681D-44EF-A2B3-53416EAC7720}" dt="2025-05-06T18:56:10.894" v="787" actId="20577"/>
        <pc:sldMkLst>
          <pc:docMk/>
          <pc:sldMk cId="999140517" sldId="275"/>
        </pc:sldMkLst>
        <pc:spChg chg="mod">
          <ac:chgData name="Daniel Deida" userId="61cd4d5c59c1c102" providerId="LiveId" clId="{90FD1AAD-681D-44EF-A2B3-53416EAC7720}" dt="2025-05-06T18:56:10.894" v="787" actId="20577"/>
          <ac:spMkLst>
            <pc:docMk/>
            <pc:sldMk cId="999140517" sldId="275"/>
            <ac:spMk id="3" creationId="{E21EC4E7-0245-777D-184E-612BC3176A0B}"/>
          </ac:spMkLst>
        </pc:spChg>
      </pc:sldChg>
      <pc:sldChg chg="modSp mod">
        <pc:chgData name="Daniel Deida" userId="61cd4d5c59c1c102" providerId="LiveId" clId="{90FD1AAD-681D-44EF-A2B3-53416EAC7720}" dt="2025-05-06T18:57:21.528" v="829" actId="20577"/>
        <pc:sldMkLst>
          <pc:docMk/>
          <pc:sldMk cId="1769012378" sldId="276"/>
        </pc:sldMkLst>
        <pc:spChg chg="mod">
          <ac:chgData name="Daniel Deida" userId="61cd4d5c59c1c102" providerId="LiveId" clId="{90FD1AAD-681D-44EF-A2B3-53416EAC7720}" dt="2025-05-06T18:57:21.528" v="829" actId="20577"/>
          <ac:spMkLst>
            <pc:docMk/>
            <pc:sldMk cId="1769012378" sldId="276"/>
            <ac:spMk id="2" creationId="{C3A8E448-3D15-ABE3-784D-C95248AFE735}"/>
          </ac:spMkLst>
        </pc:spChg>
      </pc:sldChg>
      <pc:sldChg chg="modSp mod">
        <pc:chgData name="Daniel Deida" userId="61cd4d5c59c1c102" providerId="LiveId" clId="{90FD1AAD-681D-44EF-A2B3-53416EAC7720}" dt="2025-05-06T18:58:08.144" v="911" actId="20577"/>
        <pc:sldMkLst>
          <pc:docMk/>
          <pc:sldMk cId="3131343085" sldId="277"/>
        </pc:sldMkLst>
        <pc:spChg chg="mod">
          <ac:chgData name="Daniel Deida" userId="61cd4d5c59c1c102" providerId="LiveId" clId="{90FD1AAD-681D-44EF-A2B3-53416EAC7720}" dt="2025-05-06T18:58:08.144" v="911" actId="20577"/>
          <ac:spMkLst>
            <pc:docMk/>
            <pc:sldMk cId="3131343085" sldId="277"/>
            <ac:spMk id="3" creationId="{E21EC4E7-0245-777D-184E-612BC3176A0B}"/>
          </ac:spMkLst>
        </pc:spChg>
      </pc:sldChg>
      <pc:sldChg chg="modSp mod">
        <pc:chgData name="Daniel Deida" userId="61cd4d5c59c1c102" providerId="LiveId" clId="{90FD1AAD-681D-44EF-A2B3-53416EAC7720}" dt="2025-05-06T18:58:53.979" v="952" actId="20577"/>
        <pc:sldMkLst>
          <pc:docMk/>
          <pc:sldMk cId="2399686491" sldId="278"/>
        </pc:sldMkLst>
        <pc:spChg chg="mod">
          <ac:chgData name="Daniel Deida" userId="61cd4d5c59c1c102" providerId="LiveId" clId="{90FD1AAD-681D-44EF-A2B3-53416EAC7720}" dt="2025-05-06T18:58:53.979" v="952" actId="20577"/>
          <ac:spMkLst>
            <pc:docMk/>
            <pc:sldMk cId="2399686491" sldId="278"/>
            <ac:spMk id="2" creationId="{C3A8E448-3D15-ABE3-784D-C95248AFE735}"/>
          </ac:spMkLst>
        </pc:spChg>
      </pc:sldChg>
      <pc:sldChg chg="modSp mod">
        <pc:chgData name="Daniel Deida" userId="61cd4d5c59c1c102" providerId="LiveId" clId="{90FD1AAD-681D-44EF-A2B3-53416EAC7720}" dt="2025-05-06T18:59:36.200" v="1026" actId="20577"/>
        <pc:sldMkLst>
          <pc:docMk/>
          <pc:sldMk cId="2113918194" sldId="279"/>
        </pc:sldMkLst>
        <pc:spChg chg="mod">
          <ac:chgData name="Daniel Deida" userId="61cd4d5c59c1c102" providerId="LiveId" clId="{90FD1AAD-681D-44EF-A2B3-53416EAC7720}" dt="2025-05-06T18:59:36.200" v="1026" actId="20577"/>
          <ac:spMkLst>
            <pc:docMk/>
            <pc:sldMk cId="2113918194" sldId="279"/>
            <ac:spMk id="3" creationId="{E21EC4E7-0245-777D-184E-612BC3176A0B}"/>
          </ac:spMkLst>
        </pc:spChg>
      </pc:sldChg>
      <pc:sldChg chg="modSp mod">
        <pc:chgData name="Daniel Deida" userId="61cd4d5c59c1c102" providerId="LiveId" clId="{90FD1AAD-681D-44EF-A2B3-53416EAC7720}" dt="2025-05-06T19:00:46.035" v="1109" actId="20577"/>
        <pc:sldMkLst>
          <pc:docMk/>
          <pc:sldMk cId="2346116484" sldId="280"/>
        </pc:sldMkLst>
        <pc:spChg chg="mod">
          <ac:chgData name="Daniel Deida" userId="61cd4d5c59c1c102" providerId="LiveId" clId="{90FD1AAD-681D-44EF-A2B3-53416EAC7720}" dt="2025-05-06T19:00:46.035" v="1109" actId="20577"/>
          <ac:spMkLst>
            <pc:docMk/>
            <pc:sldMk cId="2346116484" sldId="280"/>
            <ac:spMk id="2" creationId="{C3A8E448-3D15-ABE3-784D-C95248AFE735}"/>
          </ac:spMkLst>
        </pc:spChg>
      </pc:sldChg>
      <pc:sldChg chg="modSp mod">
        <pc:chgData name="Daniel Deida" userId="61cd4d5c59c1c102" providerId="LiveId" clId="{90FD1AAD-681D-44EF-A2B3-53416EAC7720}" dt="2025-05-06T19:01:44.928" v="1190" actId="20577"/>
        <pc:sldMkLst>
          <pc:docMk/>
          <pc:sldMk cId="2013315051" sldId="281"/>
        </pc:sldMkLst>
        <pc:spChg chg="mod">
          <ac:chgData name="Daniel Deida" userId="61cd4d5c59c1c102" providerId="LiveId" clId="{90FD1AAD-681D-44EF-A2B3-53416EAC7720}" dt="2025-05-06T19:01:44.928" v="1190" actId="20577"/>
          <ac:spMkLst>
            <pc:docMk/>
            <pc:sldMk cId="2013315051" sldId="281"/>
            <ac:spMk id="3" creationId="{E21EC4E7-0245-777D-184E-612BC3176A0B}"/>
          </ac:spMkLst>
        </pc:spChg>
      </pc:sldChg>
      <pc:sldChg chg="modSp mod">
        <pc:chgData name="Daniel Deida" userId="61cd4d5c59c1c102" providerId="LiveId" clId="{90FD1AAD-681D-44EF-A2B3-53416EAC7720}" dt="2025-05-06T19:04:55.345" v="1345" actId="20577"/>
        <pc:sldMkLst>
          <pc:docMk/>
          <pc:sldMk cId="2536444424" sldId="282"/>
        </pc:sldMkLst>
        <pc:spChg chg="mod">
          <ac:chgData name="Daniel Deida" userId="61cd4d5c59c1c102" providerId="LiveId" clId="{90FD1AAD-681D-44EF-A2B3-53416EAC7720}" dt="2025-05-06T19:04:55.345" v="1345" actId="20577"/>
          <ac:spMkLst>
            <pc:docMk/>
            <pc:sldMk cId="2536444424" sldId="282"/>
            <ac:spMk id="3" creationId="{E21EC4E7-0245-777D-184E-612BC3176A0B}"/>
          </ac:spMkLst>
        </pc:spChg>
      </pc:sldChg>
      <pc:sldChg chg="modSp mod">
        <pc:chgData name="Daniel Deida" userId="61cd4d5c59c1c102" providerId="LiveId" clId="{90FD1AAD-681D-44EF-A2B3-53416EAC7720}" dt="2025-05-06T19:03:30.721" v="1296" actId="20577"/>
        <pc:sldMkLst>
          <pc:docMk/>
          <pc:sldMk cId="3117624059" sldId="283"/>
        </pc:sldMkLst>
        <pc:spChg chg="mod">
          <ac:chgData name="Daniel Deida" userId="61cd4d5c59c1c102" providerId="LiveId" clId="{90FD1AAD-681D-44EF-A2B3-53416EAC7720}" dt="2025-05-06T19:03:30.721" v="1296" actId="20577"/>
          <ac:spMkLst>
            <pc:docMk/>
            <pc:sldMk cId="3117624059" sldId="283"/>
            <ac:spMk id="2" creationId="{C3A8E448-3D15-ABE3-784D-C95248AFE735}"/>
          </ac:spMkLst>
        </pc:spChg>
      </pc:sldChg>
      <pc:sldChg chg="modSp mod">
        <pc:chgData name="Daniel Deida" userId="61cd4d5c59c1c102" providerId="LiveId" clId="{90FD1AAD-681D-44EF-A2B3-53416EAC7720}" dt="2025-05-06T19:05:40.741" v="1388" actId="20577"/>
        <pc:sldMkLst>
          <pc:docMk/>
          <pc:sldMk cId="402317963" sldId="284"/>
        </pc:sldMkLst>
        <pc:spChg chg="mod">
          <ac:chgData name="Daniel Deida" userId="61cd4d5c59c1c102" providerId="LiveId" clId="{90FD1AAD-681D-44EF-A2B3-53416EAC7720}" dt="2025-05-06T19:05:40.741" v="1388" actId="20577"/>
          <ac:spMkLst>
            <pc:docMk/>
            <pc:sldMk cId="402317963" sldId="284"/>
            <ac:spMk id="2" creationId="{C3A8E448-3D15-ABE3-784D-C95248AFE735}"/>
          </ac:spMkLst>
        </pc:spChg>
      </pc:sldChg>
      <pc:sldChg chg="modSp mod">
        <pc:chgData name="Daniel Deida" userId="61cd4d5c59c1c102" providerId="LiveId" clId="{90FD1AAD-681D-44EF-A2B3-53416EAC7720}" dt="2025-05-06T18:44:58.295" v="155" actId="20577"/>
        <pc:sldMkLst>
          <pc:docMk/>
          <pc:sldMk cId="977190005" sldId="285"/>
        </pc:sldMkLst>
        <pc:spChg chg="mod">
          <ac:chgData name="Daniel Deida" userId="61cd4d5c59c1c102" providerId="LiveId" clId="{90FD1AAD-681D-44EF-A2B3-53416EAC7720}" dt="2025-05-06T18:44:58.295" v="155" actId="20577"/>
          <ac:spMkLst>
            <pc:docMk/>
            <pc:sldMk cId="977190005" sldId="285"/>
            <ac:spMk id="3" creationId="{735F883D-FCC8-8CA0-6C58-BA0CAD623524}"/>
          </ac:spMkLst>
        </pc:spChg>
      </pc:sldChg>
      <pc:sldChg chg="modSp mod">
        <pc:chgData name="Daniel Deida" userId="61cd4d5c59c1c102" providerId="LiveId" clId="{90FD1AAD-681D-44EF-A2B3-53416EAC7720}" dt="2025-05-06T18:47:07.783" v="291" actId="20577"/>
        <pc:sldMkLst>
          <pc:docMk/>
          <pc:sldMk cId="1095759647" sldId="286"/>
        </pc:sldMkLst>
        <pc:spChg chg="mod">
          <ac:chgData name="Daniel Deida" userId="61cd4d5c59c1c102" providerId="LiveId" clId="{90FD1AAD-681D-44EF-A2B3-53416EAC7720}" dt="2025-05-06T18:47:07.783" v="291" actId="20577"/>
          <ac:spMkLst>
            <pc:docMk/>
            <pc:sldMk cId="1095759647" sldId="286"/>
            <ac:spMk id="3" creationId="{17447E45-DF1A-C67C-284C-74FC3E924232}"/>
          </ac:spMkLst>
        </pc:spChg>
      </pc:sldChg>
      <pc:sldChg chg="modSp mod">
        <pc:chgData name="Daniel Deida" userId="61cd4d5c59c1c102" providerId="LiveId" clId="{90FD1AAD-681D-44EF-A2B3-53416EAC7720}" dt="2025-05-06T18:50:02.592" v="484" actId="20577"/>
        <pc:sldMkLst>
          <pc:docMk/>
          <pc:sldMk cId="372329249" sldId="287"/>
        </pc:sldMkLst>
        <pc:spChg chg="mod">
          <ac:chgData name="Daniel Deida" userId="61cd4d5c59c1c102" providerId="LiveId" clId="{90FD1AAD-681D-44EF-A2B3-53416EAC7720}" dt="2025-05-06T18:50:02.592" v="484" actId="20577"/>
          <ac:spMkLst>
            <pc:docMk/>
            <pc:sldMk cId="372329249" sldId="287"/>
            <ac:spMk id="3" creationId="{C1BDD284-C652-C639-AB9A-C4E70514FD14}"/>
          </ac:spMkLst>
        </pc:spChg>
      </pc:sldChg>
      <pc:sldChg chg="modSp mod">
        <pc:chgData name="Daniel Deida" userId="61cd4d5c59c1c102" providerId="LiveId" clId="{90FD1AAD-681D-44EF-A2B3-53416EAC7720}" dt="2025-05-06T18:52:05.972" v="610" actId="20577"/>
        <pc:sldMkLst>
          <pc:docMk/>
          <pc:sldMk cId="4198771963" sldId="288"/>
        </pc:sldMkLst>
        <pc:spChg chg="mod">
          <ac:chgData name="Daniel Deida" userId="61cd4d5c59c1c102" providerId="LiveId" clId="{90FD1AAD-681D-44EF-A2B3-53416EAC7720}" dt="2025-05-06T18:52:05.972" v="610" actId="20577"/>
          <ac:spMkLst>
            <pc:docMk/>
            <pc:sldMk cId="4198771963" sldId="288"/>
            <ac:spMk id="3" creationId="{3CC3E5E9-3914-B040-2865-87DF286F8DE2}"/>
          </ac:spMkLst>
        </pc:spChg>
      </pc:sldChg>
      <pc:sldChg chg="modSp mod">
        <pc:chgData name="Daniel Deida" userId="61cd4d5c59c1c102" providerId="LiveId" clId="{90FD1AAD-681D-44EF-A2B3-53416EAC7720}" dt="2025-05-06T18:54:03.332" v="711" actId="20577"/>
        <pc:sldMkLst>
          <pc:docMk/>
          <pc:sldMk cId="1868158297" sldId="289"/>
        </pc:sldMkLst>
        <pc:spChg chg="mod">
          <ac:chgData name="Daniel Deida" userId="61cd4d5c59c1c102" providerId="LiveId" clId="{90FD1AAD-681D-44EF-A2B3-53416EAC7720}" dt="2025-05-06T18:54:03.332" v="711" actId="20577"/>
          <ac:spMkLst>
            <pc:docMk/>
            <pc:sldMk cId="1868158297" sldId="289"/>
            <ac:spMk id="3" creationId="{72C47615-1214-CAF6-5578-AC014965D382}"/>
          </ac:spMkLst>
        </pc:spChg>
      </pc:sldChg>
      <pc:sldChg chg="modSp mod">
        <pc:chgData name="Daniel Deida" userId="61cd4d5c59c1c102" providerId="LiveId" clId="{90FD1AAD-681D-44EF-A2B3-53416EAC7720}" dt="2025-05-06T18:56:25.758" v="807" actId="20577"/>
        <pc:sldMkLst>
          <pc:docMk/>
          <pc:sldMk cId="2486931819" sldId="290"/>
        </pc:sldMkLst>
        <pc:spChg chg="mod">
          <ac:chgData name="Daniel Deida" userId="61cd4d5c59c1c102" providerId="LiveId" clId="{90FD1AAD-681D-44EF-A2B3-53416EAC7720}" dt="2025-05-06T18:56:25.758" v="807" actId="20577"/>
          <ac:spMkLst>
            <pc:docMk/>
            <pc:sldMk cId="2486931819" sldId="290"/>
            <ac:spMk id="3" creationId="{492DF9AB-8C25-464B-8196-8C1B2CCBFC69}"/>
          </ac:spMkLst>
        </pc:spChg>
      </pc:sldChg>
      <pc:sldChg chg="modSp mod">
        <pc:chgData name="Daniel Deida" userId="61cd4d5c59c1c102" providerId="LiveId" clId="{90FD1AAD-681D-44EF-A2B3-53416EAC7720}" dt="2025-05-06T18:58:21.970" v="933" actId="20577"/>
        <pc:sldMkLst>
          <pc:docMk/>
          <pc:sldMk cId="3944477523" sldId="291"/>
        </pc:sldMkLst>
        <pc:spChg chg="mod">
          <ac:chgData name="Daniel Deida" userId="61cd4d5c59c1c102" providerId="LiveId" clId="{90FD1AAD-681D-44EF-A2B3-53416EAC7720}" dt="2025-05-06T18:58:21.970" v="933" actId="20577"/>
          <ac:spMkLst>
            <pc:docMk/>
            <pc:sldMk cId="3944477523" sldId="291"/>
            <ac:spMk id="3" creationId="{22CD83CF-970B-7770-36E2-6DE66D19243A}"/>
          </ac:spMkLst>
        </pc:spChg>
      </pc:sldChg>
      <pc:sldChg chg="modSp mod">
        <pc:chgData name="Daniel Deida" userId="61cd4d5c59c1c102" providerId="LiveId" clId="{90FD1AAD-681D-44EF-A2B3-53416EAC7720}" dt="2025-05-06T19:00:07.367" v="1077" actId="20577"/>
        <pc:sldMkLst>
          <pc:docMk/>
          <pc:sldMk cId="511708916" sldId="292"/>
        </pc:sldMkLst>
        <pc:spChg chg="mod">
          <ac:chgData name="Daniel Deida" userId="61cd4d5c59c1c102" providerId="LiveId" clId="{90FD1AAD-681D-44EF-A2B3-53416EAC7720}" dt="2025-05-06T19:00:07.367" v="1077" actId="20577"/>
          <ac:spMkLst>
            <pc:docMk/>
            <pc:sldMk cId="511708916" sldId="292"/>
            <ac:spMk id="3" creationId="{77B1B237-A7AA-F7DC-6BE0-F211B57D4912}"/>
          </ac:spMkLst>
        </pc:spChg>
      </pc:sldChg>
      <pc:sldChg chg="modSp mod">
        <pc:chgData name="Daniel Deida" userId="61cd4d5c59c1c102" providerId="LiveId" clId="{90FD1AAD-681D-44EF-A2B3-53416EAC7720}" dt="2025-05-06T19:02:23.946" v="1270" actId="20577"/>
        <pc:sldMkLst>
          <pc:docMk/>
          <pc:sldMk cId="2537405687" sldId="293"/>
        </pc:sldMkLst>
        <pc:spChg chg="mod">
          <ac:chgData name="Daniel Deida" userId="61cd4d5c59c1c102" providerId="LiveId" clId="{90FD1AAD-681D-44EF-A2B3-53416EAC7720}" dt="2025-05-06T19:02:23.946" v="1270" actId="20577"/>
          <ac:spMkLst>
            <pc:docMk/>
            <pc:sldMk cId="2537405687" sldId="293"/>
            <ac:spMk id="3" creationId="{4430B08A-12F0-CEFC-EE5F-2673676AAE5D}"/>
          </ac:spMkLst>
        </pc:spChg>
      </pc:sldChg>
      <pc:sldChg chg="modSp mod">
        <pc:chgData name="Daniel Deida" userId="61cd4d5c59c1c102" providerId="LiveId" clId="{90FD1AAD-681D-44EF-A2B3-53416EAC7720}" dt="2025-05-06T19:05:09.549" v="1365" actId="20577"/>
        <pc:sldMkLst>
          <pc:docMk/>
          <pc:sldMk cId="3812860748" sldId="294"/>
        </pc:sldMkLst>
        <pc:spChg chg="mod">
          <ac:chgData name="Daniel Deida" userId="61cd4d5c59c1c102" providerId="LiveId" clId="{90FD1AAD-681D-44EF-A2B3-53416EAC7720}" dt="2025-05-06T19:05:09.549" v="1365" actId="20577"/>
          <ac:spMkLst>
            <pc:docMk/>
            <pc:sldMk cId="3812860748" sldId="294"/>
            <ac:spMk id="3" creationId="{80F72CA1-16B2-A8FD-9825-C64E4DD9D22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LA ASCENCION DE JESUS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dormidos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28:13</a:t>
            </a: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 Entre quienes se ha divulgado el dicho de la resurrección de Jesus?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Judios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Ancianos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Romanos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Judios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Mateo 28:15</a:t>
            </a: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Que libro le da mas atención a la ascensión de Cristo?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Mateo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Hechos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Marcos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Hechos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Hechos 1:6-11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Quien narra con mas detalles la ascensión de Cristo?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Lucas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Mateo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Marcos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Lucas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1:6-11</a:t>
            </a: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Los guardias de la tumba de Jesus le dieron aviso a quien de su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resurreccion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Antes de la ascensión, Jesus apareció a sus discípulos durante, cuantos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30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40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40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dias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1:3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Durante los 40 días Jesus le hablo a sus discípulos acerca de que?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Su Venida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Espiritu </a:t>
            </a:r>
          </a:p>
          <a:p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Santo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reino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Dios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el reino de Dios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1:3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Que indicación les dio Jesus a sus discípulos después de haber resucitado?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fueran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bautizados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fueran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llenos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del Espiritu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fueran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avivados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a. bautizados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1:4-5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En donde fue el lugar exacto de la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ascension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apostoles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sacerdotes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Poncio Pilato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Belen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Jerico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Betania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Betania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Lucas 24:50-5</a:t>
            </a: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Los sacerdotes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28:11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Que hicieron los sacerdotes y guardias para que dijeran mentiras?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Aconsejaron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Intimidaron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sobornaron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sobornaron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28:12-13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Decir vosotros: sus discípulos vinieron de noche, y lo hurtaron, mientras que hacíamos nosotros?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3600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Comiendo</a:t>
            </a: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Distraidos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dormidos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285</Words>
  <Application>Microsoft Office PowerPoint</Application>
  <PresentationFormat>Custom</PresentationFormat>
  <Paragraphs>73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39</cp:revision>
  <cp:lastPrinted>2024-07-12T01:28:02Z</cp:lastPrinted>
  <dcterms:modified xsi:type="dcterms:W3CDTF">2025-05-06T19:05:46Z</dcterms:modified>
</cp:coreProperties>
</file>