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260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LA RESURRECCION DE CRISTO-2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Pilato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27:65</a:t>
            </a: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Que día de la semana resucito Jesus?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Sábado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Domingo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Lunes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Domingo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Mateo 28:1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Quien estaba entre las mujeres que vieron a Jesus luego de resucitar 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Magdalena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Elisabet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Magdalena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28:1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Que ocurrió antes que las mujeres vieran a Jesus resucitado?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 terremoto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 huracán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Una tormenta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un terremoto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Mateo 28:2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Quienes vieron primero a Jesus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la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resurreccion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Quien removió la piedra del sepulcro de Jesus?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 soldado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discipulos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 angel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Un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angel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27:2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Que hizo en ángel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haberla removido?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transform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destruyo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sento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sobre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ella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Se </a:t>
            </a: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sento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sobre ella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28:2</a:t>
            </a: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Que aspecto tenia el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angel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Hombre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Relampago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Sol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relampago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28:3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Que sucedió con los guardias al ver el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angel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apostoles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mujeres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familiares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Huyeron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asombraron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postraron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Se desmayaron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Mateo 28:4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b. Las mujeres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28:1-6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Quienes mandaron a asegurar el sepulcro hasta el tercer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romanos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pueblo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fariseos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Los fariseos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27:62-66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Quien otorgo la guardia para custodiar el sepulcro de Jesus?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3600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Pilato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Herodes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sacerdotes 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257</Words>
  <Application>Microsoft Office PowerPoint</Application>
  <PresentationFormat>Custom</PresentationFormat>
  <Paragraphs>72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Times New Roman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40</cp:revision>
  <cp:lastPrinted>2024-07-12T01:28:02Z</cp:lastPrinted>
  <dcterms:modified xsi:type="dcterms:W3CDTF">2025-04-22T18:58:51Z</dcterms:modified>
</cp:coreProperties>
</file>