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260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LA RESURRECCION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Todas son correctas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Marcos 16:1</a:t>
            </a: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Quien fue el discípulo al que Jesus le encargo que apacentara las ovejas?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Felipe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Santiago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Pedro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Tomas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Pedro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Juan 21:17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A cuantos discípulos se le apareció Jesus en el camino 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Emaus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11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2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discipulos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Lucas 24:13-15</a:t>
            </a: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 Cuantos días estuvo Jesus en la tierra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haber resucitado?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50 días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45 días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40 días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35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40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dias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1:3</a:t>
            </a: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Quien fue el discípulo que tuvo que ver las marcas de Jesus para creer en la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resurreccion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A quien se le apareció Jesus por primera vez luego de haber resucitado?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Maria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Pedro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Juan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Maria Magdalena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Maria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Magdalena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Marcos 16:9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 Que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comio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Jesus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haber resucitado?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Pan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Pescado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Trigo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uvas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b. pescado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Lucas 24:42-43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 Quien fue el discípulo que llego primero a la tumba de Jesus?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Juan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Pedro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Tomas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Bartolome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a. Juan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Juan 20:3-4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Desde que lugar ascendió Jesus al cielo?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Judas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Tomas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Mateo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Juan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Belen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Galilea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Berea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Betania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Betania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Lucas 24:50-51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Tomas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Juan 20:25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cuantos días resucito Jesus?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3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dias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12:39-40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Quien de las mujeres fue a la tumba de Jesus y la encontró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vacia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7663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Salome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Maria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 Magdala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Maria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la madre de Jacob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Todas son correctas 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282</Words>
  <Application>Microsoft Office PowerPoint</Application>
  <PresentationFormat>Custom</PresentationFormat>
  <Paragraphs>82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Times New Roman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40</cp:revision>
  <cp:lastPrinted>2024-07-12T01:28:02Z</cp:lastPrinted>
  <dcterms:modified xsi:type="dcterms:W3CDTF">2025-04-16T19:01:50Z</dcterms:modified>
</cp:coreProperties>
</file>