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60" r:id="rId3"/>
    <p:sldId id="267" r:id="rId4"/>
    <p:sldId id="269" r:id="rId5"/>
    <p:sldId id="271" r:id="rId6"/>
    <p:sldId id="273" r:id="rId7"/>
    <p:sldId id="275" r:id="rId8"/>
    <p:sldId id="277" r:id="rId9"/>
    <p:sldId id="279" r:id="rId10"/>
    <p:sldId id="281" r:id="rId11"/>
    <p:sldId id="282" r:id="rId12"/>
    <p:sldId id="295" r:id="rId13"/>
    <p:sldId id="297" r:id="rId14"/>
    <p:sldId id="298" r:id="rId15"/>
    <p:sldId id="299" r:id="rId16"/>
    <p:sldId id="300" r:id="rId17"/>
    <p:sldId id="301" r:id="rId18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9F91BFA-5223-7648-B9D8-1BCEBDA42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AD4BCBD-C760-CA32-CD88-82640AE0EC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E1DE056-98D7-5DBF-E463-A4A7DB78FC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94564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37DFEC3-34E8-613B-321B-FF291BC93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8F6D7BE-E84A-8774-E40A-1D9CF14A85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E145666-566E-2BA3-AD63-DD91DF5B07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9441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7CE2D7B-BCF0-3F27-8CF6-FA765C689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0A268B9-1414-4E3E-F84D-374D1CF172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9ACE092-5913-3690-AB4C-C6211FC2A5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26624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BF0C587-0D68-B635-B13E-526A1FE5F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3C17B00-04F6-F310-9576-42F2056739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3E23524-E865-51E0-C0B5-6AA839F0F7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95811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93036F0-E63A-FE70-AA62-E2A663500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90D33FC-591D-6534-38A9-246296E14E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9A57167-167E-1B93-A95E-0A496A65A0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9179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00BE6D1-5AEA-839E-4692-ECEF8882B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4856926-01C8-CA3E-FA6C-430823E8C2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BB5BCC2-F65A-0B2E-BE38-22D414C1E7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4754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QUIEN ES MEJOR PARA MATRIMONIOS Y PAREJAS </a:t>
            </a:r>
            <a:endParaRPr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Quien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es mas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celoso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Quien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gasta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mas dinero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cosas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que no son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necesarias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BEF92E8-B80D-4DD8-B084-B1B65FEB9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0866B86-888F-45E0-A190-2B9B1BE004C2}"/>
              </a:ext>
            </a:extLst>
          </p:cNvPr>
          <p:cNvSpPr txBox="1"/>
          <p:nvPr/>
        </p:nvSpPr>
        <p:spPr>
          <a:xfrm>
            <a:off x="283594" y="640816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11.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Quien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es mas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miedoso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673475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F1C797E-F1AF-265D-D2D9-096D6A08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C73661A-023A-5F76-3AF7-35D071374E49}"/>
              </a:ext>
            </a:extLst>
          </p:cNvPr>
          <p:cNvSpPr txBox="1"/>
          <p:nvPr/>
        </p:nvSpPr>
        <p:spPr>
          <a:xfrm>
            <a:off x="283594" y="640816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12.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Quien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duerme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60667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52F3A4EE-9CA0-5C49-B435-6EC540ED1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CDD4C5E-55D9-CA64-BC70-7BE1FFCA7650}"/>
              </a:ext>
            </a:extLst>
          </p:cNvPr>
          <p:cNvSpPr txBox="1"/>
          <p:nvPr/>
        </p:nvSpPr>
        <p:spPr>
          <a:xfrm>
            <a:off x="283594" y="640816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13.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Quien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es mas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desordenado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682245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8D2AA24C-D3CB-070E-34F0-8A0F6F28E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D7C5D5E4-7154-5F4F-1960-3FD49FB28B40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13.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dos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seguido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: me amas?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21249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7A0B197B-A958-B556-1BD5-0BB9C89E6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F3D04A1B-7B82-5181-050C-B196929FDEE7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14.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Quien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es mas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jugueton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se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rie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mas que la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otra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persona?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939372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D0CB189-48F7-335E-E1AF-F8895F946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B063B931-E23F-073C-34BB-D0ACEE6A2985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15.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dos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toma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iniciativa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para mandar un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mensaje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</a:t>
            </a:r>
            <a:r>
              <a:rPr lang="en-US" sz="6600" b="1" kern="1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pareja?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643641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139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.  A cual de los dos se les olvidan mas las cosas?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Cual de los dos cocina mejor?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Cual de los dos mete la pata mas seguido?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Cual de los dos escucha mejor el  uno al otro?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Cual de los dos es mas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coquetero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Cual de los dos es mas paciente?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Cual de los dos es mas cariñoso el uno con el otro?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Quien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es mas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propenso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hacer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escenario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al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frente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demas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196</Words>
  <Application>Microsoft Office PowerPoint</Application>
  <PresentationFormat>Custom</PresentationFormat>
  <Paragraphs>17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43</cp:revision>
  <cp:lastPrinted>2024-07-12T01:28:02Z</cp:lastPrinted>
  <dcterms:modified xsi:type="dcterms:W3CDTF">2025-02-28T15:09:16Z</dcterms:modified>
</cp:coreProperties>
</file>