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27"/>
  </p:notesMasterIdLst>
  <p:sldIdLst>
    <p:sldId id="256" r:id="rId2"/>
    <p:sldId id="260" r:id="rId3"/>
    <p:sldId id="285" r:id="rId4"/>
    <p:sldId id="267" r:id="rId5"/>
    <p:sldId id="286" r:id="rId6"/>
    <p:sldId id="269" r:id="rId7"/>
    <p:sldId id="287" r:id="rId8"/>
    <p:sldId id="271" r:id="rId9"/>
    <p:sldId id="288" r:id="rId10"/>
    <p:sldId id="273" r:id="rId11"/>
    <p:sldId id="289" r:id="rId12"/>
    <p:sldId id="275" r:id="rId13"/>
    <p:sldId id="290" r:id="rId14"/>
    <p:sldId id="277" r:id="rId15"/>
    <p:sldId id="291" r:id="rId16"/>
    <p:sldId id="279" r:id="rId17"/>
    <p:sldId id="292" r:id="rId18"/>
    <p:sldId id="281" r:id="rId19"/>
    <p:sldId id="293" r:id="rId20"/>
    <p:sldId id="282" r:id="rId21"/>
    <p:sldId id="294" r:id="rId22"/>
    <p:sldId id="295" r:id="rId23"/>
    <p:sldId id="296" r:id="rId24"/>
    <p:sldId id="297" r:id="rId25"/>
    <p:sldId id="298" r:id="rId26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6" d="100"/>
          <a:sy n="36" d="100"/>
        </p:scale>
        <p:origin x="2550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F91BFA-5223-7648-B9D8-1BCEBDA421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AD4BCBD-C760-CA32-CD88-82640AE0EC5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E1DE056-98D7-5DBF-E463-A4A7DB78FC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94564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9272871-8490-F5C7-F586-EB7183EE9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5DEC9359-821C-3B4D-F1A4-AA155FEA1D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92737ABE-6803-0377-8559-70C7253044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239504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D37DFEC3-34E8-613B-321B-FF291BC93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8F6D7BE-E84A-8774-E40A-1D9CF14A85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CE145666-566E-2BA3-AD63-DD91DF5B07A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0944132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012F187-09AB-08E1-C79F-A922BD2382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B7DBDB3-70FA-411C-0C06-DED29F6E321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C99749F-F81C-D0BA-6707-2441BD52A85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649038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DECLARACIONES PARA MATRIMONIOS Y PAREJAS 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 O FALSO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 Esposas estar sujetos a sus propios maridos como al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Senor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5:22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 Esposos amen a sus esposas como Cristo amo a la iglesia y se entrego por ella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 5:25-26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20313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El esposo es cabeza de la esposa.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Efesios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5:23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No es necesario estar alegres con la mujer de la juventud.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15005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Proverbios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5:18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Un matrimonio es como un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cordon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 tres dobleces que es fácil de romper.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1314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Eclesiastes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4:12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. Aunque el hombre se case seguirá siendo uno con sus padres?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Dos es mejor que uno porque si cae uno, el otro lo levantara.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Eclesiastes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4:9-10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BBEF92E8-B80D-4DD8-B084-B1B65FEB92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0866B86-888F-45E0-A190-2B9B1BE004C2}"/>
              </a:ext>
            </a:extLst>
          </p:cNvPr>
          <p:cNvSpPr txBox="1"/>
          <p:nvPr/>
        </p:nvSpPr>
        <p:spPr>
          <a:xfrm>
            <a:off x="283594" y="640816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11. La luna de miel es un invento de los hombres por que la Biblia no lo respalda.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6734756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8D48856C-6593-4D43-0238-2B41726E0A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40C738D-3A4C-0F17-9992-5E47C36498B3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Deuteronomio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24:5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027724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F1C797E-F1AF-265D-D2D9-096D6A086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C73661A-023A-5F76-3AF7-35D071374E49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12. En nuestro siglo ya el hombre no debe ser marido de una sola mujer.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606673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33EBADC3-1E5D-F2F7-60EE-795F543BF2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7BC0B1A-E217-F24A-A553-8DF9443A0655}"/>
              </a:ext>
            </a:extLst>
          </p:cNvPr>
          <p:cNvSpPr txBox="1"/>
          <p:nvPr/>
        </p:nvSpPr>
        <p:spPr>
          <a:xfrm>
            <a:off x="141797" y="1521348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Hebreos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13:4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0640450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6933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80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8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80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80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Genesis 2:24</a:t>
            </a:r>
            <a:endParaRPr lang="es-MX" sz="4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154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 Por tanto lo que Dios ha unido el hombre lo puede separar?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141797" y="1381983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Mateo 19:6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 Quien halla esposa, halla la felicidad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1483582"/>
            <a:ext cx="7272906" cy="3600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Cierto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Proverbios 18:22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Unete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a una persona incrédula y la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haras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creer con el tiempo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1398915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Falso</a:t>
            </a:r>
          </a:p>
          <a:p>
            <a:pPr algn="ctr"/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algn="ctr"/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 Corintios 2:14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231</Words>
  <Application>Microsoft Office PowerPoint</Application>
  <PresentationFormat>Custom</PresentationFormat>
  <Paragraphs>50</Paragraphs>
  <Slides>25</Slides>
  <Notes>25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Calibri</vt:lpstr>
      <vt:lpstr>Times New Roman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42</cp:revision>
  <cp:lastPrinted>2024-07-12T01:28:02Z</cp:lastPrinted>
  <dcterms:modified xsi:type="dcterms:W3CDTF">2025-02-28T15:12:12Z</dcterms:modified>
</cp:coreProperties>
</file>