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369D7F-5EB8-4AFC-8469-C3E6E12516C5}" v="1" dt="2025-04-30T16:35:02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Deida" userId="61cd4d5c59c1c102" providerId="LiveId" clId="{9C369D7F-5EB8-4AFC-8469-C3E6E12516C5}"/>
    <pc:docChg chg="custSel modSld">
      <pc:chgData name="Daniel Deida" userId="61cd4d5c59c1c102" providerId="LiveId" clId="{9C369D7F-5EB8-4AFC-8469-C3E6E12516C5}" dt="2025-04-30T16:41:42.756" v="1671" actId="20577"/>
      <pc:docMkLst>
        <pc:docMk/>
      </pc:docMkLst>
      <pc:sldChg chg="modSp mod">
        <pc:chgData name="Daniel Deida" userId="61cd4d5c59c1c102" providerId="LiveId" clId="{9C369D7F-5EB8-4AFC-8469-C3E6E12516C5}" dt="2025-04-30T16:11:35.822" v="1" actId="20577"/>
        <pc:sldMkLst>
          <pc:docMk/>
          <pc:sldMk cId="0" sldId="256"/>
        </pc:sldMkLst>
        <pc:spChg chg="mod">
          <ac:chgData name="Daniel Deida" userId="61cd4d5c59c1c102" providerId="LiveId" clId="{9C369D7F-5EB8-4AFC-8469-C3E6E12516C5}" dt="2025-04-30T16:11:35.822" v="1" actId="20577"/>
          <ac:spMkLst>
            <pc:docMk/>
            <pc:sldMk cId="0" sldId="256"/>
            <ac:spMk id="94" creationId="{00000000-0000-0000-0000-000000000000}"/>
          </ac:spMkLst>
        </pc:spChg>
      </pc:sldChg>
      <pc:sldChg chg="modSp mod">
        <pc:chgData name="Daniel Deida" userId="61cd4d5c59c1c102" providerId="LiveId" clId="{9C369D7F-5EB8-4AFC-8469-C3E6E12516C5}" dt="2025-04-30T16:22:03.943" v="234" actId="20577"/>
        <pc:sldMkLst>
          <pc:docMk/>
          <pc:sldMk cId="0" sldId="257"/>
        </pc:sldMkLst>
        <pc:spChg chg="mod">
          <ac:chgData name="Daniel Deida" userId="61cd4d5c59c1c102" providerId="LiveId" clId="{9C369D7F-5EB8-4AFC-8469-C3E6E12516C5}" dt="2025-04-30T16:22:03.943" v="234" actId="20577"/>
          <ac:spMkLst>
            <pc:docMk/>
            <pc:sldMk cId="0" sldId="257"/>
            <ac:spMk id="2" creationId="{C3A8E448-3D15-ABE3-784D-C95248AFE735}"/>
          </ac:spMkLst>
        </pc:spChg>
      </pc:sldChg>
      <pc:sldChg chg="modSp mod">
        <pc:chgData name="Daniel Deida" userId="61cd4d5c59c1c102" providerId="LiveId" clId="{9C369D7F-5EB8-4AFC-8469-C3E6E12516C5}" dt="2025-04-30T16:20:25.682" v="96" actId="20577"/>
        <pc:sldMkLst>
          <pc:docMk/>
          <pc:sldMk cId="2382851348" sldId="260"/>
        </pc:sldMkLst>
        <pc:spChg chg="mod">
          <ac:chgData name="Daniel Deida" userId="61cd4d5c59c1c102" providerId="LiveId" clId="{9C369D7F-5EB8-4AFC-8469-C3E6E12516C5}" dt="2025-04-30T16:20:25.682" v="96" actId="20577"/>
          <ac:spMkLst>
            <pc:docMk/>
            <pc:sldMk cId="2382851348" sldId="260"/>
            <ac:spMk id="3" creationId="{E21EC4E7-0245-777D-184E-612BC3176A0B}"/>
          </ac:spMkLst>
        </pc:spChg>
      </pc:sldChg>
      <pc:sldChg chg="modSp mod">
        <pc:chgData name="Daniel Deida" userId="61cd4d5c59c1c102" providerId="LiveId" clId="{9C369D7F-5EB8-4AFC-8469-C3E6E12516C5}" dt="2025-04-30T16:22:45.892" v="316" actId="20577"/>
        <pc:sldMkLst>
          <pc:docMk/>
          <pc:sldMk cId="3578883974" sldId="267"/>
        </pc:sldMkLst>
        <pc:spChg chg="mod">
          <ac:chgData name="Daniel Deida" userId="61cd4d5c59c1c102" providerId="LiveId" clId="{9C369D7F-5EB8-4AFC-8469-C3E6E12516C5}" dt="2025-04-30T16:22:45.892" v="316" actId="20577"/>
          <ac:spMkLst>
            <pc:docMk/>
            <pc:sldMk cId="3578883974" sldId="267"/>
            <ac:spMk id="3" creationId="{E21EC4E7-0245-777D-184E-612BC3176A0B}"/>
          </ac:spMkLst>
        </pc:spChg>
      </pc:sldChg>
      <pc:sldChg chg="modSp mod">
        <pc:chgData name="Daniel Deida" userId="61cd4d5c59c1c102" providerId="LiveId" clId="{9C369D7F-5EB8-4AFC-8469-C3E6E12516C5}" dt="2025-04-30T16:23:23.685" v="357" actId="5793"/>
        <pc:sldMkLst>
          <pc:docMk/>
          <pc:sldMk cId="1288473786" sldId="268"/>
        </pc:sldMkLst>
        <pc:spChg chg="mod">
          <ac:chgData name="Daniel Deida" userId="61cd4d5c59c1c102" providerId="LiveId" clId="{9C369D7F-5EB8-4AFC-8469-C3E6E12516C5}" dt="2025-04-30T16:23:23.685" v="357" actId="5793"/>
          <ac:spMkLst>
            <pc:docMk/>
            <pc:sldMk cId="1288473786" sldId="268"/>
            <ac:spMk id="2" creationId="{C3A8E448-3D15-ABE3-784D-C95248AFE735}"/>
          </ac:spMkLst>
        </pc:spChg>
      </pc:sldChg>
      <pc:sldChg chg="modSp mod">
        <pc:chgData name="Daniel Deida" userId="61cd4d5c59c1c102" providerId="LiveId" clId="{9C369D7F-5EB8-4AFC-8469-C3E6E12516C5}" dt="2025-04-30T16:24:08.860" v="439" actId="20577"/>
        <pc:sldMkLst>
          <pc:docMk/>
          <pc:sldMk cId="388462681" sldId="269"/>
        </pc:sldMkLst>
        <pc:spChg chg="mod">
          <ac:chgData name="Daniel Deida" userId="61cd4d5c59c1c102" providerId="LiveId" clId="{9C369D7F-5EB8-4AFC-8469-C3E6E12516C5}" dt="2025-04-30T16:24:08.860" v="439" actId="20577"/>
          <ac:spMkLst>
            <pc:docMk/>
            <pc:sldMk cId="388462681" sldId="269"/>
            <ac:spMk id="3" creationId="{E21EC4E7-0245-777D-184E-612BC3176A0B}"/>
          </ac:spMkLst>
        </pc:spChg>
      </pc:sldChg>
      <pc:sldChg chg="modSp mod">
        <pc:chgData name="Daniel Deida" userId="61cd4d5c59c1c102" providerId="LiveId" clId="{9C369D7F-5EB8-4AFC-8469-C3E6E12516C5}" dt="2025-04-30T16:24:46.739" v="494" actId="20577"/>
        <pc:sldMkLst>
          <pc:docMk/>
          <pc:sldMk cId="68264338" sldId="270"/>
        </pc:sldMkLst>
        <pc:spChg chg="mod">
          <ac:chgData name="Daniel Deida" userId="61cd4d5c59c1c102" providerId="LiveId" clId="{9C369D7F-5EB8-4AFC-8469-C3E6E12516C5}" dt="2025-04-30T16:24:46.739" v="494" actId="20577"/>
          <ac:spMkLst>
            <pc:docMk/>
            <pc:sldMk cId="68264338" sldId="270"/>
            <ac:spMk id="2" creationId="{C3A8E448-3D15-ABE3-784D-C95248AFE735}"/>
          </ac:spMkLst>
        </pc:spChg>
      </pc:sldChg>
      <pc:sldChg chg="modSp mod">
        <pc:chgData name="Daniel Deida" userId="61cd4d5c59c1c102" providerId="LiveId" clId="{9C369D7F-5EB8-4AFC-8469-C3E6E12516C5}" dt="2025-04-30T16:25:32.056" v="588" actId="20577"/>
        <pc:sldMkLst>
          <pc:docMk/>
          <pc:sldMk cId="3716160058" sldId="271"/>
        </pc:sldMkLst>
        <pc:spChg chg="mod">
          <ac:chgData name="Daniel Deida" userId="61cd4d5c59c1c102" providerId="LiveId" clId="{9C369D7F-5EB8-4AFC-8469-C3E6E12516C5}" dt="2025-04-30T16:25:32.056" v="588" actId="20577"/>
          <ac:spMkLst>
            <pc:docMk/>
            <pc:sldMk cId="3716160058" sldId="271"/>
            <ac:spMk id="3" creationId="{E21EC4E7-0245-777D-184E-612BC3176A0B}"/>
          </ac:spMkLst>
        </pc:spChg>
      </pc:sldChg>
      <pc:sldChg chg="modSp mod">
        <pc:chgData name="Daniel Deida" userId="61cd4d5c59c1c102" providerId="LiveId" clId="{9C369D7F-5EB8-4AFC-8469-C3E6E12516C5}" dt="2025-04-30T16:28:38.510" v="723" actId="5793"/>
        <pc:sldMkLst>
          <pc:docMk/>
          <pc:sldMk cId="3864537808" sldId="272"/>
        </pc:sldMkLst>
        <pc:spChg chg="mod">
          <ac:chgData name="Daniel Deida" userId="61cd4d5c59c1c102" providerId="LiveId" clId="{9C369D7F-5EB8-4AFC-8469-C3E6E12516C5}" dt="2025-04-30T16:28:38.510" v="723" actId="5793"/>
          <ac:spMkLst>
            <pc:docMk/>
            <pc:sldMk cId="3864537808" sldId="272"/>
            <ac:spMk id="2" creationId="{C3A8E448-3D15-ABE3-784D-C95248AFE735}"/>
          </ac:spMkLst>
        </pc:spChg>
      </pc:sldChg>
      <pc:sldChg chg="modSp mod">
        <pc:chgData name="Daniel Deida" userId="61cd4d5c59c1c102" providerId="LiveId" clId="{9C369D7F-5EB8-4AFC-8469-C3E6E12516C5}" dt="2025-04-30T16:29:10.246" v="776" actId="20577"/>
        <pc:sldMkLst>
          <pc:docMk/>
          <pc:sldMk cId="4259632200" sldId="273"/>
        </pc:sldMkLst>
        <pc:spChg chg="mod">
          <ac:chgData name="Daniel Deida" userId="61cd4d5c59c1c102" providerId="LiveId" clId="{9C369D7F-5EB8-4AFC-8469-C3E6E12516C5}" dt="2025-04-30T16:29:10.246" v="776" actId="20577"/>
          <ac:spMkLst>
            <pc:docMk/>
            <pc:sldMk cId="4259632200" sldId="273"/>
            <ac:spMk id="3" creationId="{E21EC4E7-0245-777D-184E-612BC3176A0B}"/>
          </ac:spMkLst>
        </pc:spChg>
      </pc:sldChg>
      <pc:sldChg chg="modSp mod">
        <pc:chgData name="Daniel Deida" userId="61cd4d5c59c1c102" providerId="LiveId" clId="{9C369D7F-5EB8-4AFC-8469-C3E6E12516C5}" dt="2025-04-30T16:30:28.285" v="895" actId="20577"/>
        <pc:sldMkLst>
          <pc:docMk/>
          <pc:sldMk cId="246856703" sldId="274"/>
        </pc:sldMkLst>
        <pc:spChg chg="mod">
          <ac:chgData name="Daniel Deida" userId="61cd4d5c59c1c102" providerId="LiveId" clId="{9C369D7F-5EB8-4AFC-8469-C3E6E12516C5}" dt="2025-04-30T16:30:28.285" v="895" actId="20577"/>
          <ac:spMkLst>
            <pc:docMk/>
            <pc:sldMk cId="246856703" sldId="274"/>
            <ac:spMk id="2" creationId="{C3A8E448-3D15-ABE3-784D-C95248AFE735}"/>
          </ac:spMkLst>
        </pc:spChg>
      </pc:sldChg>
      <pc:sldChg chg="modSp mod">
        <pc:chgData name="Daniel Deida" userId="61cd4d5c59c1c102" providerId="LiveId" clId="{9C369D7F-5EB8-4AFC-8469-C3E6E12516C5}" dt="2025-04-30T16:32:04.053" v="972" actId="20577"/>
        <pc:sldMkLst>
          <pc:docMk/>
          <pc:sldMk cId="999140517" sldId="275"/>
        </pc:sldMkLst>
        <pc:spChg chg="mod">
          <ac:chgData name="Daniel Deida" userId="61cd4d5c59c1c102" providerId="LiveId" clId="{9C369D7F-5EB8-4AFC-8469-C3E6E12516C5}" dt="2025-04-30T16:32:04.053" v="972" actId="20577"/>
          <ac:spMkLst>
            <pc:docMk/>
            <pc:sldMk cId="999140517" sldId="275"/>
            <ac:spMk id="3" creationId="{E21EC4E7-0245-777D-184E-612BC3176A0B}"/>
          </ac:spMkLst>
        </pc:spChg>
      </pc:sldChg>
      <pc:sldChg chg="modSp mod">
        <pc:chgData name="Daniel Deida" userId="61cd4d5c59c1c102" providerId="LiveId" clId="{9C369D7F-5EB8-4AFC-8469-C3E6E12516C5}" dt="2025-04-30T16:33:10.153" v="1016" actId="20577"/>
        <pc:sldMkLst>
          <pc:docMk/>
          <pc:sldMk cId="1769012378" sldId="276"/>
        </pc:sldMkLst>
        <pc:spChg chg="mod">
          <ac:chgData name="Daniel Deida" userId="61cd4d5c59c1c102" providerId="LiveId" clId="{9C369D7F-5EB8-4AFC-8469-C3E6E12516C5}" dt="2025-04-30T16:33:10.153" v="1016" actId="20577"/>
          <ac:spMkLst>
            <pc:docMk/>
            <pc:sldMk cId="1769012378" sldId="276"/>
            <ac:spMk id="2" creationId="{C3A8E448-3D15-ABE3-784D-C95248AFE735}"/>
          </ac:spMkLst>
        </pc:spChg>
      </pc:sldChg>
      <pc:sldChg chg="modSp mod">
        <pc:chgData name="Daniel Deida" userId="61cd4d5c59c1c102" providerId="LiveId" clId="{9C369D7F-5EB8-4AFC-8469-C3E6E12516C5}" dt="2025-04-30T16:33:57.326" v="1115" actId="20577"/>
        <pc:sldMkLst>
          <pc:docMk/>
          <pc:sldMk cId="3131343085" sldId="277"/>
        </pc:sldMkLst>
        <pc:spChg chg="mod">
          <ac:chgData name="Daniel Deida" userId="61cd4d5c59c1c102" providerId="LiveId" clId="{9C369D7F-5EB8-4AFC-8469-C3E6E12516C5}" dt="2025-04-30T16:33:57.326" v="1115" actId="20577"/>
          <ac:spMkLst>
            <pc:docMk/>
            <pc:sldMk cId="3131343085" sldId="277"/>
            <ac:spMk id="3" creationId="{E21EC4E7-0245-777D-184E-612BC3176A0B}"/>
          </ac:spMkLst>
        </pc:spChg>
      </pc:sldChg>
      <pc:sldChg chg="addSp delSp modSp mod">
        <pc:chgData name="Daniel Deida" userId="61cd4d5c59c1c102" providerId="LiveId" clId="{9C369D7F-5EB8-4AFC-8469-C3E6E12516C5}" dt="2025-04-30T16:35:18.212" v="1171" actId="20577"/>
        <pc:sldMkLst>
          <pc:docMk/>
          <pc:sldMk cId="2399686491" sldId="278"/>
        </pc:sldMkLst>
        <pc:spChg chg="del mod">
          <ac:chgData name="Daniel Deida" userId="61cd4d5c59c1c102" providerId="LiveId" clId="{9C369D7F-5EB8-4AFC-8469-C3E6E12516C5}" dt="2025-04-30T16:18:24.372" v="28"/>
          <ac:spMkLst>
            <pc:docMk/>
            <pc:sldMk cId="2399686491" sldId="278"/>
            <ac:spMk id="2" creationId="{C3A8E448-3D15-ABE3-784D-C95248AFE735}"/>
          </ac:spMkLst>
        </pc:spChg>
        <pc:spChg chg="add mod">
          <ac:chgData name="Daniel Deida" userId="61cd4d5c59c1c102" providerId="LiveId" clId="{9C369D7F-5EB8-4AFC-8469-C3E6E12516C5}" dt="2025-04-30T16:35:18.212" v="1171" actId="20577"/>
          <ac:spMkLst>
            <pc:docMk/>
            <pc:sldMk cId="2399686491" sldId="278"/>
            <ac:spMk id="3" creationId="{E388F300-1847-79B6-CFD3-DA823BACFAD7}"/>
          </ac:spMkLst>
        </pc:spChg>
      </pc:sldChg>
      <pc:sldChg chg="modSp mod">
        <pc:chgData name="Daniel Deida" userId="61cd4d5c59c1c102" providerId="LiveId" clId="{9C369D7F-5EB8-4AFC-8469-C3E6E12516C5}" dt="2025-04-30T16:36:02.176" v="1241" actId="20577"/>
        <pc:sldMkLst>
          <pc:docMk/>
          <pc:sldMk cId="2113918194" sldId="279"/>
        </pc:sldMkLst>
        <pc:spChg chg="mod">
          <ac:chgData name="Daniel Deida" userId="61cd4d5c59c1c102" providerId="LiveId" clId="{9C369D7F-5EB8-4AFC-8469-C3E6E12516C5}" dt="2025-04-30T16:36:02.176" v="1241" actId="20577"/>
          <ac:spMkLst>
            <pc:docMk/>
            <pc:sldMk cId="2113918194" sldId="279"/>
            <ac:spMk id="3" creationId="{E21EC4E7-0245-777D-184E-612BC3176A0B}"/>
          </ac:spMkLst>
        </pc:spChg>
      </pc:sldChg>
      <pc:sldChg chg="modSp mod">
        <pc:chgData name="Daniel Deida" userId="61cd4d5c59c1c102" providerId="LiveId" clId="{9C369D7F-5EB8-4AFC-8469-C3E6E12516C5}" dt="2025-04-30T16:37:14.536" v="1347" actId="20577"/>
        <pc:sldMkLst>
          <pc:docMk/>
          <pc:sldMk cId="2346116484" sldId="280"/>
        </pc:sldMkLst>
        <pc:spChg chg="mod">
          <ac:chgData name="Daniel Deida" userId="61cd4d5c59c1c102" providerId="LiveId" clId="{9C369D7F-5EB8-4AFC-8469-C3E6E12516C5}" dt="2025-04-30T16:37:14.536" v="1347" actId="20577"/>
          <ac:spMkLst>
            <pc:docMk/>
            <pc:sldMk cId="2346116484" sldId="280"/>
            <ac:spMk id="2" creationId="{C3A8E448-3D15-ABE3-784D-C95248AFE735}"/>
          </ac:spMkLst>
        </pc:spChg>
      </pc:sldChg>
      <pc:sldChg chg="modSp mod">
        <pc:chgData name="Daniel Deida" userId="61cd4d5c59c1c102" providerId="LiveId" clId="{9C369D7F-5EB8-4AFC-8469-C3E6E12516C5}" dt="2025-04-30T16:38:02.994" v="1408" actId="20577"/>
        <pc:sldMkLst>
          <pc:docMk/>
          <pc:sldMk cId="2013315051" sldId="281"/>
        </pc:sldMkLst>
        <pc:spChg chg="mod">
          <ac:chgData name="Daniel Deida" userId="61cd4d5c59c1c102" providerId="LiveId" clId="{9C369D7F-5EB8-4AFC-8469-C3E6E12516C5}" dt="2025-04-30T16:38:02.994" v="1408" actId="20577"/>
          <ac:spMkLst>
            <pc:docMk/>
            <pc:sldMk cId="2013315051" sldId="281"/>
            <ac:spMk id="3" creationId="{E21EC4E7-0245-777D-184E-612BC3176A0B}"/>
          </ac:spMkLst>
        </pc:spChg>
      </pc:sldChg>
      <pc:sldChg chg="modSp mod">
        <pc:chgData name="Daniel Deida" userId="61cd4d5c59c1c102" providerId="LiveId" clId="{9C369D7F-5EB8-4AFC-8469-C3E6E12516C5}" dt="2025-04-30T16:39:49.188" v="1589" actId="20577"/>
        <pc:sldMkLst>
          <pc:docMk/>
          <pc:sldMk cId="2536444424" sldId="282"/>
        </pc:sldMkLst>
        <pc:spChg chg="mod">
          <ac:chgData name="Daniel Deida" userId="61cd4d5c59c1c102" providerId="LiveId" clId="{9C369D7F-5EB8-4AFC-8469-C3E6E12516C5}" dt="2025-04-30T16:39:49.188" v="1589" actId="20577"/>
          <ac:spMkLst>
            <pc:docMk/>
            <pc:sldMk cId="2536444424" sldId="282"/>
            <ac:spMk id="3" creationId="{E21EC4E7-0245-777D-184E-612BC3176A0B}"/>
          </ac:spMkLst>
        </pc:spChg>
      </pc:sldChg>
      <pc:sldChg chg="modSp mod">
        <pc:chgData name="Daniel Deida" userId="61cd4d5c59c1c102" providerId="LiveId" clId="{9C369D7F-5EB8-4AFC-8469-C3E6E12516C5}" dt="2025-04-30T16:39:01.629" v="1509" actId="20577"/>
        <pc:sldMkLst>
          <pc:docMk/>
          <pc:sldMk cId="3117624059" sldId="283"/>
        </pc:sldMkLst>
        <pc:spChg chg="mod">
          <ac:chgData name="Daniel Deida" userId="61cd4d5c59c1c102" providerId="LiveId" clId="{9C369D7F-5EB8-4AFC-8469-C3E6E12516C5}" dt="2025-04-30T16:39:01.629" v="1509" actId="20577"/>
          <ac:spMkLst>
            <pc:docMk/>
            <pc:sldMk cId="3117624059" sldId="283"/>
            <ac:spMk id="2" creationId="{C3A8E448-3D15-ABE3-784D-C95248AFE735}"/>
          </ac:spMkLst>
        </pc:spChg>
      </pc:sldChg>
      <pc:sldChg chg="modSp mod">
        <pc:chgData name="Daniel Deida" userId="61cd4d5c59c1c102" providerId="LiveId" clId="{9C369D7F-5EB8-4AFC-8469-C3E6E12516C5}" dt="2025-04-30T16:41:42.756" v="1671" actId="20577"/>
        <pc:sldMkLst>
          <pc:docMk/>
          <pc:sldMk cId="402317963" sldId="284"/>
        </pc:sldMkLst>
        <pc:spChg chg="mod">
          <ac:chgData name="Daniel Deida" userId="61cd4d5c59c1c102" providerId="LiveId" clId="{9C369D7F-5EB8-4AFC-8469-C3E6E12516C5}" dt="2025-04-30T16:41:42.756" v="1671" actId="20577"/>
          <ac:spMkLst>
            <pc:docMk/>
            <pc:sldMk cId="402317963" sldId="284"/>
            <ac:spMk id="2" creationId="{C3A8E448-3D15-ABE3-784D-C95248AFE735}"/>
          </ac:spMkLst>
        </pc:spChg>
      </pc:sldChg>
      <pc:sldChg chg="modSp mod">
        <pc:chgData name="Daniel Deida" userId="61cd4d5c59c1c102" providerId="LiveId" clId="{9C369D7F-5EB8-4AFC-8469-C3E6E12516C5}" dt="2025-04-30T16:21:12.818" v="178" actId="20577"/>
        <pc:sldMkLst>
          <pc:docMk/>
          <pc:sldMk cId="977190005" sldId="285"/>
        </pc:sldMkLst>
        <pc:spChg chg="mod">
          <ac:chgData name="Daniel Deida" userId="61cd4d5c59c1c102" providerId="LiveId" clId="{9C369D7F-5EB8-4AFC-8469-C3E6E12516C5}" dt="2025-04-30T16:21:12.818" v="178" actId="20577"/>
          <ac:spMkLst>
            <pc:docMk/>
            <pc:sldMk cId="977190005" sldId="285"/>
            <ac:spMk id="3" creationId="{735F883D-FCC8-8CA0-6C58-BA0CAD623524}"/>
          </ac:spMkLst>
        </pc:spChg>
      </pc:sldChg>
      <pc:sldChg chg="modSp mod">
        <pc:chgData name="Daniel Deida" userId="61cd4d5c59c1c102" providerId="LiveId" clId="{9C369D7F-5EB8-4AFC-8469-C3E6E12516C5}" dt="2025-04-30T16:23:04.676" v="347" actId="20577"/>
        <pc:sldMkLst>
          <pc:docMk/>
          <pc:sldMk cId="1095759647" sldId="286"/>
        </pc:sldMkLst>
        <pc:spChg chg="mod">
          <ac:chgData name="Daniel Deida" userId="61cd4d5c59c1c102" providerId="LiveId" clId="{9C369D7F-5EB8-4AFC-8469-C3E6E12516C5}" dt="2025-04-30T16:23:04.676" v="347" actId="20577"/>
          <ac:spMkLst>
            <pc:docMk/>
            <pc:sldMk cId="1095759647" sldId="286"/>
            <ac:spMk id="3" creationId="{17447E45-DF1A-C67C-284C-74FC3E924232}"/>
          </ac:spMkLst>
        </pc:spChg>
      </pc:sldChg>
      <pc:sldChg chg="modSp mod">
        <pc:chgData name="Daniel Deida" userId="61cd4d5c59c1c102" providerId="LiveId" clId="{9C369D7F-5EB8-4AFC-8469-C3E6E12516C5}" dt="2025-04-30T16:24:31.553" v="473" actId="20577"/>
        <pc:sldMkLst>
          <pc:docMk/>
          <pc:sldMk cId="372329249" sldId="287"/>
        </pc:sldMkLst>
        <pc:spChg chg="mod">
          <ac:chgData name="Daniel Deida" userId="61cd4d5c59c1c102" providerId="LiveId" clId="{9C369D7F-5EB8-4AFC-8469-C3E6E12516C5}" dt="2025-04-30T16:24:31.553" v="473" actId="20577"/>
          <ac:spMkLst>
            <pc:docMk/>
            <pc:sldMk cId="372329249" sldId="287"/>
            <ac:spMk id="3" creationId="{C1BDD284-C652-C639-AB9A-C4E70514FD14}"/>
          </ac:spMkLst>
        </pc:spChg>
      </pc:sldChg>
      <pc:sldChg chg="modSp mod">
        <pc:chgData name="Daniel Deida" userId="61cd4d5c59c1c102" providerId="LiveId" clId="{9C369D7F-5EB8-4AFC-8469-C3E6E12516C5}" dt="2025-04-30T16:26:07.492" v="634" actId="20577"/>
        <pc:sldMkLst>
          <pc:docMk/>
          <pc:sldMk cId="4198771963" sldId="288"/>
        </pc:sldMkLst>
        <pc:spChg chg="mod">
          <ac:chgData name="Daniel Deida" userId="61cd4d5c59c1c102" providerId="LiveId" clId="{9C369D7F-5EB8-4AFC-8469-C3E6E12516C5}" dt="2025-04-30T16:26:07.492" v="634" actId="20577"/>
          <ac:spMkLst>
            <pc:docMk/>
            <pc:sldMk cId="4198771963" sldId="288"/>
            <ac:spMk id="3" creationId="{3CC3E5E9-3914-B040-2865-87DF286F8DE2}"/>
          </ac:spMkLst>
        </pc:spChg>
      </pc:sldChg>
      <pc:sldChg chg="modSp mod">
        <pc:chgData name="Daniel Deida" userId="61cd4d5c59c1c102" providerId="LiveId" clId="{9C369D7F-5EB8-4AFC-8469-C3E6E12516C5}" dt="2025-04-30T16:29:53.555" v="852" actId="20577"/>
        <pc:sldMkLst>
          <pc:docMk/>
          <pc:sldMk cId="1868158297" sldId="289"/>
        </pc:sldMkLst>
        <pc:spChg chg="mod">
          <ac:chgData name="Daniel Deida" userId="61cd4d5c59c1c102" providerId="LiveId" clId="{9C369D7F-5EB8-4AFC-8469-C3E6E12516C5}" dt="2025-04-30T16:29:53.555" v="852" actId="20577"/>
          <ac:spMkLst>
            <pc:docMk/>
            <pc:sldMk cId="1868158297" sldId="289"/>
            <ac:spMk id="3" creationId="{72C47615-1214-CAF6-5578-AC014965D382}"/>
          </ac:spMkLst>
        </pc:spChg>
      </pc:sldChg>
      <pc:sldChg chg="modSp mod">
        <pc:chgData name="Daniel Deida" userId="61cd4d5c59c1c102" providerId="LiveId" clId="{9C369D7F-5EB8-4AFC-8469-C3E6E12516C5}" dt="2025-04-30T16:32:24.754" v="996" actId="20577"/>
        <pc:sldMkLst>
          <pc:docMk/>
          <pc:sldMk cId="2486931819" sldId="290"/>
        </pc:sldMkLst>
        <pc:spChg chg="mod">
          <ac:chgData name="Daniel Deida" userId="61cd4d5c59c1c102" providerId="LiveId" clId="{9C369D7F-5EB8-4AFC-8469-C3E6E12516C5}" dt="2025-04-30T16:32:24.754" v="996" actId="20577"/>
          <ac:spMkLst>
            <pc:docMk/>
            <pc:sldMk cId="2486931819" sldId="290"/>
            <ac:spMk id="3" creationId="{492DF9AB-8C25-464B-8196-8C1B2CCBFC69}"/>
          </ac:spMkLst>
        </pc:spChg>
      </pc:sldChg>
      <pc:sldChg chg="modSp mod">
        <pc:chgData name="Daniel Deida" userId="61cd4d5c59c1c102" providerId="LiveId" clId="{9C369D7F-5EB8-4AFC-8469-C3E6E12516C5}" dt="2025-04-30T16:34:18.241" v="1148" actId="20577"/>
        <pc:sldMkLst>
          <pc:docMk/>
          <pc:sldMk cId="3944477523" sldId="291"/>
        </pc:sldMkLst>
        <pc:spChg chg="mod">
          <ac:chgData name="Daniel Deida" userId="61cd4d5c59c1c102" providerId="LiveId" clId="{9C369D7F-5EB8-4AFC-8469-C3E6E12516C5}" dt="2025-04-30T16:34:18.241" v="1148" actId="20577"/>
          <ac:spMkLst>
            <pc:docMk/>
            <pc:sldMk cId="3944477523" sldId="291"/>
            <ac:spMk id="3" creationId="{22CD83CF-970B-7770-36E2-6DE66D19243A}"/>
          </ac:spMkLst>
        </pc:spChg>
      </pc:sldChg>
      <pc:sldChg chg="modSp mod">
        <pc:chgData name="Daniel Deida" userId="61cd4d5c59c1c102" providerId="LiveId" clId="{9C369D7F-5EB8-4AFC-8469-C3E6E12516C5}" dt="2025-04-30T16:36:38.793" v="1307" actId="20577"/>
        <pc:sldMkLst>
          <pc:docMk/>
          <pc:sldMk cId="511708916" sldId="292"/>
        </pc:sldMkLst>
        <pc:spChg chg="mod">
          <ac:chgData name="Daniel Deida" userId="61cd4d5c59c1c102" providerId="LiveId" clId="{9C369D7F-5EB8-4AFC-8469-C3E6E12516C5}" dt="2025-04-30T16:36:38.793" v="1307" actId="20577"/>
          <ac:spMkLst>
            <pc:docMk/>
            <pc:sldMk cId="511708916" sldId="292"/>
            <ac:spMk id="3" creationId="{77B1B237-A7AA-F7DC-6BE0-F211B57D4912}"/>
          </ac:spMkLst>
        </pc:spChg>
      </pc:sldChg>
      <pc:sldChg chg="modSp mod">
        <pc:chgData name="Daniel Deida" userId="61cd4d5c59c1c102" providerId="LiveId" clId="{9C369D7F-5EB8-4AFC-8469-C3E6E12516C5}" dt="2025-04-30T16:38:36.808" v="1487" actId="20577"/>
        <pc:sldMkLst>
          <pc:docMk/>
          <pc:sldMk cId="2537405687" sldId="293"/>
        </pc:sldMkLst>
        <pc:spChg chg="mod">
          <ac:chgData name="Daniel Deida" userId="61cd4d5c59c1c102" providerId="LiveId" clId="{9C369D7F-5EB8-4AFC-8469-C3E6E12516C5}" dt="2025-04-30T16:38:36.808" v="1487" actId="20577"/>
          <ac:spMkLst>
            <pc:docMk/>
            <pc:sldMk cId="2537405687" sldId="293"/>
            <ac:spMk id="3" creationId="{4430B08A-12F0-CEFC-EE5F-2673676AAE5D}"/>
          </ac:spMkLst>
        </pc:spChg>
      </pc:sldChg>
      <pc:sldChg chg="modSp mod">
        <pc:chgData name="Daniel Deida" userId="61cd4d5c59c1c102" providerId="LiveId" clId="{9C369D7F-5EB8-4AFC-8469-C3E6E12516C5}" dt="2025-04-30T16:40:15.284" v="1641" actId="20577"/>
        <pc:sldMkLst>
          <pc:docMk/>
          <pc:sldMk cId="3812860748" sldId="294"/>
        </pc:sldMkLst>
        <pc:spChg chg="mod">
          <ac:chgData name="Daniel Deida" userId="61cd4d5c59c1c102" providerId="LiveId" clId="{9C369D7F-5EB8-4AFC-8469-C3E6E12516C5}" dt="2025-04-30T16:40:15.284" v="1641" actId="20577"/>
          <ac:spMkLst>
            <pc:docMk/>
            <pc:sldMk cId="3812860748" sldId="294"/>
            <ac:spMk id="3" creationId="{80F72CA1-16B2-A8FD-9825-C64E4DD9D22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EL PENTECOSTES-3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Galilea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2:7  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Que hizo Pedro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que la multitud le pregunto que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debian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hacer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Predico un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sermon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Danzo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Hizo un milagro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 fue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R="0" lvl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Predico un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sermon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R="0" lvl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2:14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A que hora del día ocurrió el evento de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 la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primera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hora del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 la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tercer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hora del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 la sexta hora del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a la tercera hora del día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2:15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 Quien es mencionado como el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Senor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Cristo en el discurso de Pedro?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Moises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David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Jesus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Elias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Jesus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2:36  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 Que hacia el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Senor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con la iglesia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del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Que sentimiento caracterizo a la comunidad de creyentes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del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Miedo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Envidia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Alegria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Confusion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3" name="Google Shape;132;p14">
            <a:extLst>
              <a:ext uri="{FF2B5EF4-FFF2-40B4-BE49-F238E27FC236}">
                <a16:creationId xmlns:a16="http://schemas.microsoft.com/office/drawing/2014/main" id="{E388F300-1847-79B6-CFD3-DA823BACFAD7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</a:t>
            </a:r>
            <a:r>
              <a:rPr lang="es-MX" sz="66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alegria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2:46  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 Como se ganaban el favor de todo el pueblo los nuevos creyentes?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 Milagros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 ofrendas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comportamiento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discursos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c. con su comportamiento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2:47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 Que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vision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tuvo Pedro antes de dar su discurso en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Ninguna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Una vision del Cielo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Una vision del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infierno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Una vision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angeles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a. Ninguna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2:14  </a:t>
            </a:r>
            <a:endParaRPr lang="es-MX" sz="6600" dirty="0"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Que dijo Pedro que recibirían los que se bautizaran en el nombre de Jesucristo?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protegia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Anadia a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que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habian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ser salvos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fortalecia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instruia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Riquezas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Prosperidad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Espiritu Santo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Sanidad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El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Espiritu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Santo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2:38  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b. </a:t>
            </a:r>
            <a:r>
              <a:rPr lang="es-MX" sz="66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Anadia</a:t>
            </a: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a los que habían de ser salvos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2:47</a:t>
            </a: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 Cuantos días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la resurrección de Jesus ocurrió el día de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40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50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30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50 días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  <a:endParaRPr lang="es-MX" sz="6600" dirty="0"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De que región eran los discípulos que hablaban e lenguas en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4616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Judea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Galilea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Samaria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Egipto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339</Words>
  <Application>Microsoft Office PowerPoint</Application>
  <PresentationFormat>Custom</PresentationFormat>
  <Paragraphs>81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40</cp:revision>
  <cp:lastPrinted>2024-07-12T01:28:02Z</cp:lastPrinted>
  <dcterms:modified xsi:type="dcterms:W3CDTF">2025-04-30T16:42:03Z</dcterms:modified>
</cp:coreProperties>
</file>