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EL PENTECOSTES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Sol en tinieblas y la luna en sangre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2:20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Que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debian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hacer las personas para ser salvas según Pedro?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Ofrecer sacrificios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Ayunar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Invocar el nombre de Jesus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Hacer buenas obras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Invocar el nombre del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Senor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2:21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Que testimonio dieron los discípulos acerca de Jesus?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buen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maestro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 gran Profeta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crucificado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resucito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revolucionario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403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Jesus fue crucificado y resucito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2:32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Que les dijo Pedro que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debian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hacer los que escucharan su mensaje?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Ofrecer sacrificios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Bautizarse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Leer el Tora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bautizarse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2:38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 se levanto para hablar a la multitud en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Cuantas personas se añadieron a los creyentes en el día de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2000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3000 personas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120 personas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3. 3000 personas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2:41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Que hacían los nuevos creyentes con sus propiedades y bienes?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negociaban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vendian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compartian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quemaban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escondian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las vendían y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compartian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2:45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Donde se reunían diariamente  los creyentes después del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mercado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templo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cuevas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monte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en el templo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2:46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Como eran vistos los nuevos creyentes por el pueblo?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Santiago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Andres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desconfianza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miedo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favor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odio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Con favor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2:47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Pedro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2:14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Que profeta menciono Pedro en su discurso en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Joel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Amos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Ezequiel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Joel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2:16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Que señales celestiales menciono Pedro en su discurso?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8679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Terremotos y relámpagos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Sol en tinieblas y luna en sangre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Lluvias y granizos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Estrellas cayendo del cielo 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328</Words>
  <Application>Microsoft Office PowerPoint</Application>
  <PresentationFormat>Custom</PresentationFormat>
  <Paragraphs>82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2025-04-01T20:35:13Z</dcterms:modified>
</cp:coreProperties>
</file>