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EL PENTECOSTES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4225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Que recibieran poder del E.S.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1:8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Donde estaban reunidos los discípulos cuando llego el día de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templo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una sinagoga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el aposento alto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 la casa de Pedro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Hechos 1:13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Que estaban haciendo los discípulos en el aposento alto?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Comiendo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Orando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Durmiendo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jugando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Orando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Hechos 1:14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Que lleno la casa donde estaban los discípulos en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fuente viento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Fuego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Agua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luz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un fuerte viento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2:2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En que libro del Nuevo Testamento se describe el </a:t>
            </a:r>
            <a:r>
              <a:rPr lang="es-MX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Que se les apareció a los discípulos en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Angeles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Lenguas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como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fuego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Palomas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visiones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Lenguas como de fuego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2:3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Que comenzaron a hacer los discípulos después de recibir el Espíritu Santo?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Cantaron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alabanzas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Sanaron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enfermos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Hablaron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maravillas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Dios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echaron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dormir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Hablaron en otras lenguas - idiomas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2:4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Quienes estaban presentes en Jerusalén durante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Pentecostes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914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Habitantes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Jerusalen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Personas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todas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las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naciones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Romanos de la provincial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Griegos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creyentes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Personas de todas las naciones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2:5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Que decían algunas personas al escuchar a los discípulos hablar en otras lenguas?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Marcos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Hechos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Juan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poseidos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borrachos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llenos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sabiduria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Estan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llenos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amor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Están borrachos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2:13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c. Hechos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Hechos 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Cuantos días estuvo Jesus con sus discípulos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despues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resucitar?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dias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 se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menciona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en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la Biblia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40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1:3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Que les dijo Jesus a sus discípulos antes de ascender al cielo?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9694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regresaran a sus casas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viajaran a Galilea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recibieran poder del Espíritu Santo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Que edificaran un templo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342</Words>
  <Application>Microsoft Office PowerPoint</Application>
  <PresentationFormat>Custom</PresentationFormat>
  <Paragraphs>83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2025-04-01T20:10:39Z</dcterms:modified>
</cp:coreProperties>
</file>