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0"/>
  </p:notesMasterIdLst>
  <p:sldIdLst>
    <p:sldId id="256" r:id="rId2"/>
    <p:sldId id="260" r:id="rId3"/>
    <p:sldId id="267" r:id="rId4"/>
    <p:sldId id="269" r:id="rId5"/>
    <p:sldId id="271" r:id="rId6"/>
    <p:sldId id="273" r:id="rId7"/>
    <p:sldId id="275" r:id="rId8"/>
    <p:sldId id="283" r:id="rId9"/>
    <p:sldId id="277" r:id="rId10"/>
    <p:sldId id="279" r:id="rId11"/>
    <p:sldId id="281" r:id="rId12"/>
    <p:sldId id="282" r:id="rId13"/>
    <p:sldId id="284" r:id="rId14"/>
    <p:sldId id="285" r:id="rId15"/>
    <p:sldId id="286" r:id="rId16"/>
    <p:sldId id="287" r:id="rId17"/>
    <p:sldId id="288" r:id="rId18"/>
    <p:sldId id="289" r:id="rId19"/>
  </p:sldIdLst>
  <p:sldSz cx="7556500" cy="10693400"/>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6" d="100"/>
          <a:sy n="36" d="100"/>
        </p:scale>
        <p:origin x="2550" y="26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273300" y="696913"/>
            <a:ext cx="24638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
        <p:nvSpPr>
          <p:cNvPr id="82" name="Google Shape;82;p1:notes"/>
          <p:cNvSpPr>
            <a:spLocks noGrp="1" noRot="1" noChangeAspect="1"/>
          </p:cNvSpPr>
          <p:nvPr>
            <p:ph type="sldImg" idx="2"/>
          </p:nvPr>
        </p:nvSpPr>
        <p:spPr>
          <a:xfrm>
            <a:off x="2273300" y="696913"/>
            <a:ext cx="24638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
        <p:nvSpPr>
          <p:cNvPr id="82" name="Google Shape;82;p1:notes"/>
          <p:cNvSpPr>
            <a:spLocks noGrp="1" noRot="1" noChangeAspect="1"/>
          </p:cNvSpPr>
          <p:nvPr>
            <p:ph type="sldImg" idx="2"/>
          </p:nvPr>
        </p:nvSpPr>
        <p:spPr>
          <a:xfrm>
            <a:off x="2273300" y="696913"/>
            <a:ext cx="24638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088111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
        <p:nvSpPr>
          <p:cNvPr id="82" name="Google Shape;82;p1:notes"/>
          <p:cNvSpPr>
            <a:spLocks noGrp="1" noRot="1" noChangeAspect="1"/>
          </p:cNvSpPr>
          <p:nvPr>
            <p:ph type="sldImg" idx="2"/>
          </p:nvPr>
        </p:nvSpPr>
        <p:spPr>
          <a:xfrm>
            <a:off x="2273300" y="696913"/>
            <a:ext cx="24638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986323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
        <p:nvSpPr>
          <p:cNvPr id="82" name="Google Shape;82;p1:notes"/>
          <p:cNvSpPr>
            <a:spLocks noGrp="1" noRot="1" noChangeAspect="1"/>
          </p:cNvSpPr>
          <p:nvPr>
            <p:ph type="sldImg" idx="2"/>
          </p:nvPr>
        </p:nvSpPr>
        <p:spPr>
          <a:xfrm>
            <a:off x="2273300" y="696913"/>
            <a:ext cx="24638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696315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553B5B73-7912-E8EC-1936-C8C2715E7759}"/>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758ED902-3998-E762-1B52-C0B174BC3F6B}"/>
              </a:ext>
            </a:extLst>
          </p:cNvPr>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
        <p:nvSpPr>
          <p:cNvPr id="82" name="Google Shape;82;p1:notes">
            <a:extLst>
              <a:ext uri="{FF2B5EF4-FFF2-40B4-BE49-F238E27FC236}">
                <a16:creationId xmlns:a16="http://schemas.microsoft.com/office/drawing/2014/main" id="{D719D4C4-7279-6D0A-84AF-4277986B4580}"/>
              </a:ext>
            </a:extLst>
          </p:cNvPr>
          <p:cNvSpPr>
            <a:spLocks noGrp="1" noRot="1" noChangeAspect="1"/>
          </p:cNvSpPr>
          <p:nvPr>
            <p:ph type="sldImg" idx="2"/>
          </p:nvPr>
        </p:nvSpPr>
        <p:spPr>
          <a:xfrm>
            <a:off x="2273300" y="696913"/>
            <a:ext cx="24638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494071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642B7C84-7121-16EB-A0A2-01F86501D953}"/>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3A7E0295-4701-0AA8-121D-4C01D7CFF14D}"/>
              </a:ext>
            </a:extLst>
          </p:cNvPr>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
        <p:nvSpPr>
          <p:cNvPr id="82" name="Google Shape;82;p1:notes">
            <a:extLst>
              <a:ext uri="{FF2B5EF4-FFF2-40B4-BE49-F238E27FC236}">
                <a16:creationId xmlns:a16="http://schemas.microsoft.com/office/drawing/2014/main" id="{38AA34D0-F962-441E-0D0F-FE3510E05952}"/>
              </a:ext>
            </a:extLst>
          </p:cNvPr>
          <p:cNvSpPr>
            <a:spLocks noGrp="1" noRot="1" noChangeAspect="1"/>
          </p:cNvSpPr>
          <p:nvPr>
            <p:ph type="sldImg" idx="2"/>
          </p:nvPr>
        </p:nvSpPr>
        <p:spPr>
          <a:xfrm>
            <a:off x="2273300" y="696913"/>
            <a:ext cx="24638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117773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CE1F2EA3-EDA2-A3BE-D858-D5A020F0AEAB}"/>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0259E06C-C198-4E5F-1021-4EF301056D8D}"/>
              </a:ext>
            </a:extLst>
          </p:cNvPr>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
        <p:nvSpPr>
          <p:cNvPr id="82" name="Google Shape;82;p1:notes">
            <a:extLst>
              <a:ext uri="{FF2B5EF4-FFF2-40B4-BE49-F238E27FC236}">
                <a16:creationId xmlns:a16="http://schemas.microsoft.com/office/drawing/2014/main" id="{F3A82C54-891D-3B02-7156-0A0E39228B66}"/>
              </a:ext>
            </a:extLst>
          </p:cNvPr>
          <p:cNvSpPr>
            <a:spLocks noGrp="1" noRot="1" noChangeAspect="1"/>
          </p:cNvSpPr>
          <p:nvPr>
            <p:ph type="sldImg" idx="2"/>
          </p:nvPr>
        </p:nvSpPr>
        <p:spPr>
          <a:xfrm>
            <a:off x="2273300" y="696913"/>
            <a:ext cx="24638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124704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6F4FCA76-4F72-C0F7-5A31-903C8CFFE794}"/>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6A7EF0B4-156D-5C25-84F9-95B84D8C3D60}"/>
              </a:ext>
            </a:extLst>
          </p:cNvPr>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
        <p:nvSpPr>
          <p:cNvPr id="82" name="Google Shape;82;p1:notes">
            <a:extLst>
              <a:ext uri="{FF2B5EF4-FFF2-40B4-BE49-F238E27FC236}">
                <a16:creationId xmlns:a16="http://schemas.microsoft.com/office/drawing/2014/main" id="{FEFA4D42-49F0-B878-288D-3122F843D9F3}"/>
              </a:ext>
            </a:extLst>
          </p:cNvPr>
          <p:cNvSpPr>
            <a:spLocks noGrp="1" noRot="1" noChangeAspect="1"/>
          </p:cNvSpPr>
          <p:nvPr>
            <p:ph type="sldImg" idx="2"/>
          </p:nvPr>
        </p:nvSpPr>
        <p:spPr>
          <a:xfrm>
            <a:off x="2273300" y="696913"/>
            <a:ext cx="24638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637000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16648BA1-024C-6A97-AA0B-E8E1B772094D}"/>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45A0133A-FE83-2BC4-A65A-EBF668FDA3D5}"/>
              </a:ext>
            </a:extLst>
          </p:cNvPr>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
        <p:nvSpPr>
          <p:cNvPr id="82" name="Google Shape;82;p1:notes">
            <a:extLst>
              <a:ext uri="{FF2B5EF4-FFF2-40B4-BE49-F238E27FC236}">
                <a16:creationId xmlns:a16="http://schemas.microsoft.com/office/drawing/2014/main" id="{75E7A75F-5E7F-927E-F3BD-93C5FC4C6586}"/>
              </a:ext>
            </a:extLst>
          </p:cNvPr>
          <p:cNvSpPr>
            <a:spLocks noGrp="1" noRot="1" noChangeAspect="1"/>
          </p:cNvSpPr>
          <p:nvPr>
            <p:ph type="sldImg" idx="2"/>
          </p:nvPr>
        </p:nvSpPr>
        <p:spPr>
          <a:xfrm>
            <a:off x="2273300" y="696913"/>
            <a:ext cx="24638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374540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1C62EF3B-58DE-51E9-FFE4-F8F717221B49}"/>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FA5F68F2-8460-D6C6-67C7-62BE26EDFE59}"/>
              </a:ext>
            </a:extLst>
          </p:cNvPr>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
        <p:nvSpPr>
          <p:cNvPr id="82" name="Google Shape;82;p1:notes">
            <a:extLst>
              <a:ext uri="{FF2B5EF4-FFF2-40B4-BE49-F238E27FC236}">
                <a16:creationId xmlns:a16="http://schemas.microsoft.com/office/drawing/2014/main" id="{7F164621-00DC-2A54-6932-47ED46BCC490}"/>
              </a:ext>
            </a:extLst>
          </p:cNvPr>
          <p:cNvSpPr>
            <a:spLocks noGrp="1" noRot="1" noChangeAspect="1"/>
          </p:cNvSpPr>
          <p:nvPr>
            <p:ph type="sldImg" idx="2"/>
          </p:nvPr>
        </p:nvSpPr>
        <p:spPr>
          <a:xfrm>
            <a:off x="2273300" y="696913"/>
            <a:ext cx="24638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294348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
        <p:nvSpPr>
          <p:cNvPr id="82" name="Google Shape;82;p1:notes"/>
          <p:cNvSpPr>
            <a:spLocks noGrp="1" noRot="1" noChangeAspect="1"/>
          </p:cNvSpPr>
          <p:nvPr>
            <p:ph type="sldImg" idx="2"/>
          </p:nvPr>
        </p:nvSpPr>
        <p:spPr>
          <a:xfrm>
            <a:off x="2273300" y="696913"/>
            <a:ext cx="24638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85364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
        <p:nvSpPr>
          <p:cNvPr id="82" name="Google Shape;82;p1:notes"/>
          <p:cNvSpPr>
            <a:spLocks noGrp="1" noRot="1" noChangeAspect="1"/>
          </p:cNvSpPr>
          <p:nvPr>
            <p:ph type="sldImg" idx="2"/>
          </p:nvPr>
        </p:nvSpPr>
        <p:spPr>
          <a:xfrm>
            <a:off x="2273300" y="696913"/>
            <a:ext cx="24638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04096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
        <p:nvSpPr>
          <p:cNvPr id="82" name="Google Shape;82;p1:notes"/>
          <p:cNvSpPr>
            <a:spLocks noGrp="1" noRot="1" noChangeAspect="1"/>
          </p:cNvSpPr>
          <p:nvPr>
            <p:ph type="sldImg" idx="2"/>
          </p:nvPr>
        </p:nvSpPr>
        <p:spPr>
          <a:xfrm>
            <a:off x="2273300" y="696913"/>
            <a:ext cx="24638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388298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
        <p:nvSpPr>
          <p:cNvPr id="82" name="Google Shape;82;p1:notes"/>
          <p:cNvSpPr>
            <a:spLocks noGrp="1" noRot="1" noChangeAspect="1"/>
          </p:cNvSpPr>
          <p:nvPr>
            <p:ph type="sldImg" idx="2"/>
          </p:nvPr>
        </p:nvSpPr>
        <p:spPr>
          <a:xfrm>
            <a:off x="2273300" y="696913"/>
            <a:ext cx="24638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65641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
        <p:nvSpPr>
          <p:cNvPr id="82" name="Google Shape;82;p1:notes"/>
          <p:cNvSpPr>
            <a:spLocks noGrp="1" noRot="1" noChangeAspect="1"/>
          </p:cNvSpPr>
          <p:nvPr>
            <p:ph type="sldImg" idx="2"/>
          </p:nvPr>
        </p:nvSpPr>
        <p:spPr>
          <a:xfrm>
            <a:off x="2273300" y="696913"/>
            <a:ext cx="24638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004993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
        <p:nvSpPr>
          <p:cNvPr id="82" name="Google Shape;82;p1:notes"/>
          <p:cNvSpPr>
            <a:spLocks noGrp="1" noRot="1" noChangeAspect="1"/>
          </p:cNvSpPr>
          <p:nvPr>
            <p:ph type="sldImg" idx="2"/>
          </p:nvPr>
        </p:nvSpPr>
        <p:spPr>
          <a:xfrm>
            <a:off x="2273300" y="696913"/>
            <a:ext cx="24638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40128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70AEC3BF-B97B-8882-3BEF-0D1FE4A1DF38}"/>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13E63D1B-5A5B-E8D3-E414-C544FAA57697}"/>
              </a:ext>
            </a:extLst>
          </p:cNvPr>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
        <p:nvSpPr>
          <p:cNvPr id="82" name="Google Shape;82;p1:notes">
            <a:extLst>
              <a:ext uri="{FF2B5EF4-FFF2-40B4-BE49-F238E27FC236}">
                <a16:creationId xmlns:a16="http://schemas.microsoft.com/office/drawing/2014/main" id="{FF7928A9-0142-016B-191F-C3CFED20BFE7}"/>
              </a:ext>
            </a:extLst>
          </p:cNvPr>
          <p:cNvSpPr>
            <a:spLocks noGrp="1" noRot="1" noChangeAspect="1"/>
          </p:cNvSpPr>
          <p:nvPr>
            <p:ph type="sldImg" idx="2"/>
          </p:nvPr>
        </p:nvSpPr>
        <p:spPr>
          <a:xfrm>
            <a:off x="2273300" y="696913"/>
            <a:ext cx="24638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320074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
        <p:nvSpPr>
          <p:cNvPr id="82" name="Google Shape;82;p1:notes"/>
          <p:cNvSpPr>
            <a:spLocks noGrp="1" noRot="1" noChangeAspect="1"/>
          </p:cNvSpPr>
          <p:nvPr>
            <p:ph type="sldImg" idx="2"/>
          </p:nvPr>
        </p:nvSpPr>
        <p:spPr>
          <a:xfrm>
            <a:off x="2273300" y="696913"/>
            <a:ext cx="24638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71692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6"/>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7"/>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7"/>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7"/>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7" name="Google Shape;57;p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8" name="Google Shape;58;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a:spLocks noGrp="1"/>
          </p:cNvSpPr>
          <p:nvPr>
            <p:ph type="pic" idx="2"/>
          </p:nvPr>
        </p:nvSpPr>
        <p:spPr>
          <a:xfrm>
            <a:off x="1792288" y="612775"/>
            <a:ext cx="5486400" cy="4114800"/>
          </a:xfrm>
          <a:prstGeom prst="rect">
            <a:avLst/>
          </a:prstGeom>
          <a:noFill/>
          <a:ln>
            <a:noFill/>
          </a:ln>
        </p:spPr>
      </p:sp>
      <p:sp>
        <p:nvSpPr>
          <p:cNvPr id="64" name="Google Shape;64;p1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5" name="Google Shape;65;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bmsj.yolasite.com/love-courtship-and-marriage.php"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64C6FF"/>
        </a:solidFill>
        <a:effectLst/>
      </p:bgPr>
    </p:bg>
    <p:spTree>
      <p:nvGrpSpPr>
        <p:cNvPr id="1" name="Shape 83"/>
        <p:cNvGrpSpPr/>
        <p:nvPr/>
      </p:nvGrpSpPr>
      <p:grpSpPr>
        <a:xfrm>
          <a:off x="0" y="0"/>
          <a:ext cx="0" cy="0"/>
          <a:chOff x="0" y="0"/>
          <a:chExt cx="0" cy="0"/>
        </a:xfrm>
      </p:grpSpPr>
      <p:pic>
        <p:nvPicPr>
          <p:cNvPr id="9" name="Picture 8">
            <a:extLst>
              <a:ext uri="{FF2B5EF4-FFF2-40B4-BE49-F238E27FC236}">
                <a16:creationId xmlns:a16="http://schemas.microsoft.com/office/drawing/2014/main" id="{B10B72A5-6D46-DB0B-5CC4-C6D4D2B8C5BD}"/>
              </a:ext>
            </a:extLst>
          </p:cNvPr>
          <p:cNvPicPr>
            <a:picLocks noChangeAspect="1"/>
          </p:cNvPicPr>
          <p:nvPr/>
        </p:nvPicPr>
        <p:blipFill>
          <a:blip r:embed="rId3">
            <a:extLst>
              <a:ext uri="{837473B0-CC2E-450A-ABE3-18F120FF3D39}">
                <a1611:picAttrSrcUrl xmlns:a1611="http://schemas.microsoft.com/office/drawing/2016/11/main" r:id="rId4"/>
              </a:ext>
            </a:extLst>
          </a:blip>
          <a:srcRect l="3904" r="3904"/>
          <a:stretch/>
        </p:blipFill>
        <p:spPr>
          <a:xfrm>
            <a:off x="0" y="36334"/>
            <a:ext cx="7556500" cy="4288866"/>
          </a:xfrm>
          <a:prstGeom prst="rect">
            <a:avLst/>
          </a:prstGeom>
        </p:spPr>
      </p:pic>
      <p:sp>
        <p:nvSpPr>
          <p:cNvPr id="94" name="Google Shape;94;p13"/>
          <p:cNvSpPr txBox="1"/>
          <p:nvPr/>
        </p:nvSpPr>
        <p:spPr>
          <a:xfrm>
            <a:off x="155692" y="5017075"/>
            <a:ext cx="7245116" cy="4062651"/>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s-MX" sz="6600" b="1" dirty="0">
                <a:solidFill>
                  <a:schemeClr val="tx1"/>
                </a:solidFill>
                <a:latin typeface="Times New Roman" panose="02020603050405020304" pitchFamily="18" charset="0"/>
                <a:cs typeface="Times New Roman" panose="02020603050405020304" pitchFamily="18" charset="0"/>
                <a:sym typeface="Bangers"/>
              </a:rPr>
              <a:t> ESPOSOS A SEMEJANZA DE CRISTO</a:t>
            </a:r>
          </a:p>
          <a:p>
            <a:pPr marL="0" marR="0" lvl="0" indent="0" algn="ctr" rtl="0">
              <a:spcBef>
                <a:spcPts val="0"/>
              </a:spcBef>
              <a:spcAft>
                <a:spcPts val="0"/>
              </a:spcAft>
              <a:buNone/>
            </a:pPr>
            <a:r>
              <a:rPr lang="es-MX" sz="6600" b="1" dirty="0">
                <a:solidFill>
                  <a:schemeClr val="tx1"/>
                </a:solidFill>
                <a:latin typeface="Times New Roman" panose="02020603050405020304" pitchFamily="18" charset="0"/>
                <a:cs typeface="Times New Roman" panose="02020603050405020304" pitchFamily="18" charset="0"/>
                <a:sym typeface="Bangers"/>
              </a:rPr>
              <a:t>EFESIOS 5:25-31</a:t>
            </a:r>
            <a:endParaRPr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Shape 83"/>
        <p:cNvGrpSpPr/>
        <p:nvPr/>
      </p:nvGrpSpPr>
      <p:grpSpPr>
        <a:xfrm>
          <a:off x="0" y="0"/>
          <a:ext cx="0" cy="0"/>
          <a:chOff x="0" y="0"/>
          <a:chExt cx="0" cy="0"/>
        </a:xfrm>
      </p:grpSpPr>
      <p:sp>
        <p:nvSpPr>
          <p:cNvPr id="3" name="Google Shape;94;p13">
            <a:extLst>
              <a:ext uri="{FF2B5EF4-FFF2-40B4-BE49-F238E27FC236}">
                <a16:creationId xmlns:a16="http://schemas.microsoft.com/office/drawing/2014/main" id="{E21EC4E7-0245-777D-184E-612BC3176A0B}"/>
              </a:ext>
            </a:extLst>
          </p:cNvPr>
          <p:cNvSpPr txBox="1"/>
          <p:nvPr/>
        </p:nvSpPr>
        <p:spPr>
          <a:xfrm>
            <a:off x="283594" y="552249"/>
            <a:ext cx="7272906" cy="6093976"/>
          </a:xfrm>
          <a:prstGeom prst="rect">
            <a:avLst/>
          </a:prstGeom>
          <a:noFill/>
          <a:ln>
            <a:noFill/>
          </a:ln>
        </p:spPr>
        <p:txBody>
          <a:bodyPr spcFirstLastPara="1" wrap="square" lIns="0" tIns="0" rIns="0" bIns="0" anchor="t" anchorCtr="0">
            <a:spAutoFit/>
          </a:bodyPr>
          <a:lstStyle/>
          <a:p>
            <a:r>
              <a:rPr lang="es-MX" sz="6600" dirty="0">
                <a:effectLst/>
                <a:latin typeface="Times New Roman" panose="02020603050405020304" pitchFamily="18" charset="0"/>
                <a:ea typeface="Aptos" panose="020B0004020202020204" pitchFamily="34" charset="0"/>
              </a:rPr>
              <a:t>Cuando Jesús estaba en el huerto, rogó: Padre, si es posible, que pase de mí esta copa</a:t>
            </a:r>
          </a:p>
          <a:p>
            <a:r>
              <a:rPr lang="es-MX" sz="6600" b="1" kern="100" dirty="0">
                <a:solidFill>
                  <a:schemeClr val="tx1"/>
                </a:solidFill>
                <a:latin typeface="Times New Roman" panose="02020603050405020304" pitchFamily="18" charset="0"/>
                <a:cs typeface="Times New Roman" panose="02020603050405020304" pitchFamily="18" charset="0"/>
                <a:sym typeface="Bangers"/>
              </a:rPr>
              <a:t>  </a:t>
            </a:r>
            <a:r>
              <a:rPr lang="en-US" sz="6600" b="1" kern="100" dirty="0">
                <a:solidFill>
                  <a:schemeClr val="tx1"/>
                </a:solidFill>
                <a:latin typeface="Times New Roman" panose="02020603050405020304" pitchFamily="18" charset="0"/>
                <a:cs typeface="Times New Roman" panose="02020603050405020304" pitchFamily="18" charset="0"/>
                <a:sym typeface="Bangers"/>
              </a:rPr>
              <a:t> </a:t>
            </a:r>
            <a:endParaRPr lang="es-MX" sz="3600" dirty="0">
              <a:solidFill>
                <a:schemeClr val="tx1"/>
              </a:solidFill>
              <a:latin typeface="Times New Roman" panose="02020603050405020304" pitchFamily="18" charset="0"/>
              <a:cs typeface="Times New Roman" panose="02020603050405020304" pitchFamily="18" charset="0"/>
              <a:sym typeface="Bangers"/>
            </a:endParaRPr>
          </a:p>
        </p:txBody>
      </p:sp>
    </p:spTree>
    <p:extLst>
      <p:ext uri="{BB962C8B-B14F-4D97-AF65-F5344CB8AC3E}">
        <p14:creationId xmlns:p14="http://schemas.microsoft.com/office/powerpoint/2010/main" val="2113918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Shape 83"/>
        <p:cNvGrpSpPr/>
        <p:nvPr/>
      </p:nvGrpSpPr>
      <p:grpSpPr>
        <a:xfrm>
          <a:off x="0" y="0"/>
          <a:ext cx="0" cy="0"/>
          <a:chOff x="0" y="0"/>
          <a:chExt cx="0" cy="0"/>
        </a:xfrm>
      </p:grpSpPr>
      <p:sp>
        <p:nvSpPr>
          <p:cNvPr id="3" name="Google Shape;94;p13">
            <a:extLst>
              <a:ext uri="{FF2B5EF4-FFF2-40B4-BE49-F238E27FC236}">
                <a16:creationId xmlns:a16="http://schemas.microsoft.com/office/drawing/2014/main" id="{E21EC4E7-0245-777D-184E-612BC3176A0B}"/>
              </a:ext>
            </a:extLst>
          </p:cNvPr>
          <p:cNvSpPr txBox="1"/>
          <p:nvPr/>
        </p:nvSpPr>
        <p:spPr>
          <a:xfrm>
            <a:off x="283594" y="552249"/>
            <a:ext cx="7272906" cy="9140964"/>
          </a:xfrm>
          <a:prstGeom prst="rect">
            <a:avLst/>
          </a:prstGeom>
          <a:noFill/>
          <a:ln>
            <a:noFill/>
          </a:ln>
        </p:spPr>
        <p:txBody>
          <a:bodyPr spcFirstLastPara="1" wrap="square" lIns="0" tIns="0" rIns="0" bIns="0" anchor="t" anchorCtr="0">
            <a:spAutoFit/>
          </a:bodyPr>
          <a:lstStyle/>
          <a:p>
            <a:pPr marL="0" marR="0"/>
            <a:r>
              <a:rPr lang="es-MX" sz="6600" kern="100" dirty="0">
                <a:latin typeface="Times New Roman" panose="02020603050405020304" pitchFamily="18" charset="0"/>
                <a:ea typeface="Aptos" panose="020B0004020202020204" pitchFamily="34" charset="0"/>
                <a:cs typeface="Times New Roman" panose="02020603050405020304" pitchFamily="18" charset="0"/>
              </a:rPr>
              <a:t>Jesus quiere que</a:t>
            </a:r>
            <a:r>
              <a:rPr lang="es-MX" sz="6600" kern="100" dirty="0">
                <a:effectLst/>
                <a:latin typeface="Times New Roman" panose="02020603050405020304" pitchFamily="18" charset="0"/>
                <a:ea typeface="Aptos" panose="020B0004020202020204" pitchFamily="34" charset="0"/>
                <a:cs typeface="Times New Roman" panose="02020603050405020304" pitchFamily="18" charset="0"/>
              </a:rPr>
              <a:t> tomemos nuestra cruz y lo siguiéramos. No pensabas que la cruz era solo para Cristo, es para todos. </a:t>
            </a:r>
          </a:p>
          <a:p>
            <a:pPr marL="0" marR="0"/>
            <a:endParaRPr lang="es-MX" sz="66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r>
              <a:rPr lang="es-MX" sz="6600" kern="100" dirty="0">
                <a:effectLst/>
                <a:latin typeface="Times New Roman" panose="02020603050405020304" pitchFamily="18" charset="0"/>
                <a:ea typeface="Aptos" panose="020B0004020202020204" pitchFamily="34" charset="0"/>
                <a:cs typeface="Times New Roman" panose="02020603050405020304" pitchFamily="18" charset="0"/>
              </a:rPr>
              <a:t>Gálatas 2:20. </a:t>
            </a:r>
            <a:endParaRPr lang="en-US" sz="5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133150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Shape 83"/>
        <p:cNvGrpSpPr/>
        <p:nvPr/>
      </p:nvGrpSpPr>
      <p:grpSpPr>
        <a:xfrm>
          <a:off x="0" y="0"/>
          <a:ext cx="0" cy="0"/>
          <a:chOff x="0" y="0"/>
          <a:chExt cx="0" cy="0"/>
        </a:xfrm>
      </p:grpSpPr>
      <p:sp>
        <p:nvSpPr>
          <p:cNvPr id="3" name="Google Shape;94;p13">
            <a:extLst>
              <a:ext uri="{FF2B5EF4-FFF2-40B4-BE49-F238E27FC236}">
                <a16:creationId xmlns:a16="http://schemas.microsoft.com/office/drawing/2014/main" id="{E21EC4E7-0245-777D-184E-612BC3176A0B}"/>
              </a:ext>
            </a:extLst>
          </p:cNvPr>
          <p:cNvSpPr txBox="1"/>
          <p:nvPr/>
        </p:nvSpPr>
        <p:spPr>
          <a:xfrm>
            <a:off x="283594" y="268386"/>
            <a:ext cx="7272906" cy="8956298"/>
          </a:xfrm>
          <a:prstGeom prst="rect">
            <a:avLst/>
          </a:prstGeom>
          <a:noFill/>
          <a:ln>
            <a:noFill/>
          </a:ln>
        </p:spPr>
        <p:txBody>
          <a:bodyPr spcFirstLastPara="1" wrap="square" lIns="0" tIns="0" rIns="0" bIns="0" anchor="t" anchorCtr="0">
            <a:spAutoFit/>
          </a:bodyPr>
          <a:lstStyle/>
          <a:p>
            <a:r>
              <a:rPr lang="es-MX" sz="6600" dirty="0">
                <a:latin typeface="Times New Roman" panose="02020603050405020304" pitchFamily="18" charset="0"/>
                <a:ea typeface="Aptos" panose="020B0004020202020204" pitchFamily="34" charset="0"/>
              </a:rPr>
              <a:t>Otra forma para </a:t>
            </a:r>
            <a:r>
              <a:rPr lang="es-MX" sz="6600" dirty="0">
                <a:effectLst/>
                <a:latin typeface="Times New Roman" panose="02020603050405020304" pitchFamily="18" charset="0"/>
                <a:ea typeface="Aptos" panose="020B0004020202020204" pitchFamily="34" charset="0"/>
              </a:rPr>
              <a:t> demostrar nuestro amor por nuestras esposas es ver la forma en que nos responden.</a:t>
            </a:r>
          </a:p>
          <a:p>
            <a:r>
              <a:rPr lang="es-ES" sz="6000" dirty="0">
                <a:solidFill>
                  <a:schemeClr val="tx1"/>
                </a:solidFill>
                <a:latin typeface="Times New Roman" panose="02020603050405020304" pitchFamily="18" charset="0"/>
                <a:cs typeface="Times New Roman" panose="02020603050405020304" pitchFamily="18" charset="0"/>
                <a:sym typeface="Bangers"/>
              </a:rPr>
              <a:t>Jesús no dijo que, si me tratas bien, te amaré</a:t>
            </a:r>
            <a:r>
              <a:rPr lang="es-ES" sz="3600" dirty="0">
                <a:solidFill>
                  <a:schemeClr val="tx1"/>
                </a:solidFill>
                <a:latin typeface="Times New Roman" panose="02020603050405020304" pitchFamily="18" charset="0"/>
                <a:cs typeface="Times New Roman" panose="02020603050405020304" pitchFamily="18" charset="0"/>
                <a:sym typeface="Bangers"/>
              </a:rPr>
              <a:t> </a:t>
            </a:r>
            <a:r>
              <a:rPr lang="es-ES" sz="6600" dirty="0">
                <a:solidFill>
                  <a:schemeClr val="tx1"/>
                </a:solidFill>
                <a:latin typeface="Times New Roman" panose="02020603050405020304" pitchFamily="18" charset="0"/>
                <a:cs typeface="Times New Roman" panose="02020603050405020304" pitchFamily="18" charset="0"/>
                <a:sym typeface="Bangers"/>
              </a:rPr>
              <a:t>(Romanos 5:8)</a:t>
            </a:r>
            <a:r>
              <a:rPr lang="es-ES" sz="3600" dirty="0">
                <a:solidFill>
                  <a:schemeClr val="tx1"/>
                </a:solidFill>
                <a:latin typeface="Times New Roman" panose="02020603050405020304" pitchFamily="18" charset="0"/>
                <a:cs typeface="Times New Roman" panose="02020603050405020304" pitchFamily="18" charset="0"/>
                <a:sym typeface="Bangers"/>
              </a:rPr>
              <a:t> </a:t>
            </a:r>
            <a:endParaRPr lang="es-MX" sz="3600" dirty="0">
              <a:solidFill>
                <a:schemeClr val="tx1"/>
              </a:solidFill>
              <a:latin typeface="Times New Roman" panose="02020603050405020304" pitchFamily="18" charset="0"/>
              <a:cs typeface="Times New Roman" panose="02020603050405020304" pitchFamily="18" charset="0"/>
              <a:sym typeface="Bangers"/>
            </a:endParaRPr>
          </a:p>
        </p:txBody>
      </p:sp>
    </p:spTree>
    <p:extLst>
      <p:ext uri="{BB962C8B-B14F-4D97-AF65-F5344CB8AC3E}">
        <p14:creationId xmlns:p14="http://schemas.microsoft.com/office/powerpoint/2010/main" val="25364444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Shape 83">
          <a:extLst>
            <a:ext uri="{FF2B5EF4-FFF2-40B4-BE49-F238E27FC236}">
              <a16:creationId xmlns:a16="http://schemas.microsoft.com/office/drawing/2014/main" id="{0BEA0BBB-8CF5-1F4F-8B12-A0CFA0E6648E}"/>
            </a:ext>
          </a:extLst>
        </p:cNvPr>
        <p:cNvGrpSpPr/>
        <p:nvPr/>
      </p:nvGrpSpPr>
      <p:grpSpPr>
        <a:xfrm>
          <a:off x="0" y="0"/>
          <a:ext cx="0" cy="0"/>
          <a:chOff x="0" y="0"/>
          <a:chExt cx="0" cy="0"/>
        </a:xfrm>
      </p:grpSpPr>
      <p:sp>
        <p:nvSpPr>
          <p:cNvPr id="3" name="Google Shape;94;p13">
            <a:extLst>
              <a:ext uri="{FF2B5EF4-FFF2-40B4-BE49-F238E27FC236}">
                <a16:creationId xmlns:a16="http://schemas.microsoft.com/office/drawing/2014/main" id="{56299F05-1776-F2DC-C215-3B43AEF3A465}"/>
              </a:ext>
            </a:extLst>
          </p:cNvPr>
          <p:cNvSpPr txBox="1"/>
          <p:nvPr/>
        </p:nvSpPr>
        <p:spPr>
          <a:xfrm>
            <a:off x="283594" y="268386"/>
            <a:ext cx="7272906" cy="9694962"/>
          </a:xfrm>
          <a:prstGeom prst="rect">
            <a:avLst/>
          </a:prstGeom>
          <a:noFill/>
          <a:ln>
            <a:noFill/>
          </a:ln>
        </p:spPr>
        <p:txBody>
          <a:bodyPr spcFirstLastPara="1" wrap="square" lIns="0" tIns="0" rIns="0" bIns="0" anchor="t" anchorCtr="0">
            <a:spAutoFit/>
          </a:bodyPr>
          <a:lstStyle/>
          <a:p>
            <a:r>
              <a:rPr lang="es-MX" sz="6600" dirty="0">
                <a:solidFill>
                  <a:schemeClr val="tx1"/>
                </a:solidFill>
                <a:latin typeface="Times New Roman" panose="02020603050405020304" pitchFamily="18" charset="0"/>
                <a:cs typeface="Times New Roman" panose="02020603050405020304" pitchFamily="18" charset="0"/>
                <a:sym typeface="Bangers"/>
              </a:rPr>
              <a:t>Muchos hombres y mujeres </a:t>
            </a:r>
            <a:r>
              <a:rPr lang="es-MX" sz="6600" dirty="0" err="1">
                <a:solidFill>
                  <a:schemeClr val="tx1"/>
                </a:solidFill>
                <a:latin typeface="Times New Roman" panose="02020603050405020304" pitchFamily="18" charset="0"/>
                <a:cs typeface="Times New Roman" panose="02020603050405020304" pitchFamily="18" charset="0"/>
                <a:sym typeface="Bangers"/>
              </a:rPr>
              <a:t>negocean</a:t>
            </a:r>
            <a:r>
              <a:rPr lang="es-MX" sz="6600" dirty="0">
                <a:solidFill>
                  <a:schemeClr val="tx1"/>
                </a:solidFill>
                <a:latin typeface="Times New Roman" panose="02020603050405020304" pitchFamily="18" charset="0"/>
                <a:cs typeface="Times New Roman" panose="02020603050405020304" pitchFamily="18" charset="0"/>
                <a:sym typeface="Bangers"/>
              </a:rPr>
              <a:t> en el matrimonio.</a:t>
            </a:r>
          </a:p>
          <a:p>
            <a:endParaRPr lang="es-MX" sz="6600" dirty="0">
              <a:solidFill>
                <a:schemeClr val="tx1"/>
              </a:solidFill>
              <a:latin typeface="Times New Roman" panose="02020603050405020304" pitchFamily="18" charset="0"/>
              <a:cs typeface="Times New Roman" panose="02020603050405020304" pitchFamily="18" charset="0"/>
              <a:sym typeface="Bangers"/>
            </a:endParaRPr>
          </a:p>
          <a:p>
            <a:r>
              <a:rPr lang="es-MX" sz="6600" dirty="0">
                <a:effectLst/>
                <a:latin typeface="Times New Roman" panose="02020603050405020304" pitchFamily="18" charset="0"/>
                <a:ea typeface="Aptos" panose="020B0004020202020204" pitchFamily="34" charset="0"/>
              </a:rPr>
              <a:t>Si cocinas mi comida y me dejas ver deportes y no gastas demasiado dinero, todo estará bien. </a:t>
            </a:r>
            <a:endParaRPr lang="es-MX" sz="6600" dirty="0">
              <a:solidFill>
                <a:schemeClr val="tx1"/>
              </a:solidFill>
              <a:latin typeface="Times New Roman" panose="02020603050405020304" pitchFamily="18" charset="0"/>
              <a:cs typeface="Times New Roman" panose="02020603050405020304" pitchFamily="18" charset="0"/>
              <a:sym typeface="Bangers"/>
            </a:endParaRPr>
          </a:p>
          <a:p>
            <a:endParaRPr lang="es-MX" sz="3600" dirty="0">
              <a:solidFill>
                <a:schemeClr val="tx1"/>
              </a:solidFill>
              <a:latin typeface="Times New Roman" panose="02020603050405020304" pitchFamily="18" charset="0"/>
              <a:cs typeface="Times New Roman" panose="02020603050405020304" pitchFamily="18" charset="0"/>
              <a:sym typeface="Bangers"/>
            </a:endParaRPr>
          </a:p>
        </p:txBody>
      </p:sp>
    </p:spTree>
    <p:extLst>
      <p:ext uri="{BB962C8B-B14F-4D97-AF65-F5344CB8AC3E}">
        <p14:creationId xmlns:p14="http://schemas.microsoft.com/office/powerpoint/2010/main" val="3878731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Shape 83">
          <a:extLst>
            <a:ext uri="{FF2B5EF4-FFF2-40B4-BE49-F238E27FC236}">
              <a16:creationId xmlns:a16="http://schemas.microsoft.com/office/drawing/2014/main" id="{C16C31ED-C393-3A7F-BA19-CBB7F499106A}"/>
            </a:ext>
          </a:extLst>
        </p:cNvPr>
        <p:cNvGrpSpPr/>
        <p:nvPr/>
      </p:nvGrpSpPr>
      <p:grpSpPr>
        <a:xfrm>
          <a:off x="0" y="0"/>
          <a:ext cx="0" cy="0"/>
          <a:chOff x="0" y="0"/>
          <a:chExt cx="0" cy="0"/>
        </a:xfrm>
      </p:grpSpPr>
      <p:sp>
        <p:nvSpPr>
          <p:cNvPr id="3" name="Google Shape;94;p13">
            <a:extLst>
              <a:ext uri="{FF2B5EF4-FFF2-40B4-BE49-F238E27FC236}">
                <a16:creationId xmlns:a16="http://schemas.microsoft.com/office/drawing/2014/main" id="{4BFA4D92-C871-EC71-A23F-68E49122D29D}"/>
              </a:ext>
            </a:extLst>
          </p:cNvPr>
          <p:cNvSpPr txBox="1"/>
          <p:nvPr/>
        </p:nvSpPr>
        <p:spPr>
          <a:xfrm>
            <a:off x="283594" y="268386"/>
            <a:ext cx="7272906" cy="9694962"/>
          </a:xfrm>
          <a:prstGeom prst="rect">
            <a:avLst/>
          </a:prstGeom>
          <a:noFill/>
          <a:ln>
            <a:noFill/>
          </a:ln>
        </p:spPr>
        <p:txBody>
          <a:bodyPr spcFirstLastPara="1" wrap="square" lIns="0" tIns="0" rIns="0" bIns="0" anchor="t" anchorCtr="0">
            <a:spAutoFit/>
          </a:bodyPr>
          <a:lstStyle/>
          <a:p>
            <a:r>
              <a:rPr lang="es-MX" sz="6600" dirty="0">
                <a:effectLst/>
                <a:latin typeface="Times New Roman" panose="02020603050405020304" pitchFamily="18" charset="0"/>
                <a:ea typeface="Aptos" panose="020B0004020202020204" pitchFamily="34" charset="0"/>
              </a:rPr>
              <a:t>El amor de Cristo no se define como si tú quieres, yo lo haré. Su capacidad de amar no se basa en la respuesta de su esposa, sino de amar como Cristo ama (2 Corintios 1:9). </a:t>
            </a:r>
            <a:endParaRPr lang="es-MX" sz="6600" dirty="0">
              <a:solidFill>
                <a:schemeClr val="tx1"/>
              </a:solidFill>
              <a:latin typeface="Times New Roman" panose="02020603050405020304" pitchFamily="18" charset="0"/>
              <a:cs typeface="Times New Roman" panose="02020603050405020304" pitchFamily="18" charset="0"/>
              <a:sym typeface="Bangers"/>
            </a:endParaRPr>
          </a:p>
          <a:p>
            <a:endParaRPr lang="es-MX" sz="3600" dirty="0">
              <a:solidFill>
                <a:schemeClr val="tx1"/>
              </a:solidFill>
              <a:latin typeface="Times New Roman" panose="02020603050405020304" pitchFamily="18" charset="0"/>
              <a:cs typeface="Times New Roman" panose="02020603050405020304" pitchFamily="18" charset="0"/>
              <a:sym typeface="Bangers"/>
            </a:endParaRPr>
          </a:p>
        </p:txBody>
      </p:sp>
    </p:spTree>
    <p:extLst>
      <p:ext uri="{BB962C8B-B14F-4D97-AF65-F5344CB8AC3E}">
        <p14:creationId xmlns:p14="http://schemas.microsoft.com/office/powerpoint/2010/main" val="2758248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Shape 83">
          <a:extLst>
            <a:ext uri="{FF2B5EF4-FFF2-40B4-BE49-F238E27FC236}">
              <a16:creationId xmlns:a16="http://schemas.microsoft.com/office/drawing/2014/main" id="{5E2FC761-CBAC-5071-24A6-39F3B8C0E5F2}"/>
            </a:ext>
          </a:extLst>
        </p:cNvPr>
        <p:cNvGrpSpPr/>
        <p:nvPr/>
      </p:nvGrpSpPr>
      <p:grpSpPr>
        <a:xfrm>
          <a:off x="0" y="0"/>
          <a:ext cx="0" cy="0"/>
          <a:chOff x="0" y="0"/>
          <a:chExt cx="0" cy="0"/>
        </a:xfrm>
      </p:grpSpPr>
      <p:sp>
        <p:nvSpPr>
          <p:cNvPr id="3" name="Google Shape;94;p13">
            <a:extLst>
              <a:ext uri="{FF2B5EF4-FFF2-40B4-BE49-F238E27FC236}">
                <a16:creationId xmlns:a16="http://schemas.microsoft.com/office/drawing/2014/main" id="{E937127D-3056-0ABB-868E-865484022A72}"/>
              </a:ext>
            </a:extLst>
          </p:cNvPr>
          <p:cNvSpPr txBox="1"/>
          <p:nvPr/>
        </p:nvSpPr>
        <p:spPr>
          <a:xfrm>
            <a:off x="283594" y="268386"/>
            <a:ext cx="7272906" cy="10156627"/>
          </a:xfrm>
          <a:prstGeom prst="rect">
            <a:avLst/>
          </a:prstGeom>
          <a:noFill/>
          <a:ln>
            <a:noFill/>
          </a:ln>
        </p:spPr>
        <p:txBody>
          <a:bodyPr spcFirstLastPara="1" wrap="square" lIns="0" tIns="0" rIns="0" bIns="0" anchor="t" anchorCtr="0">
            <a:spAutoFit/>
          </a:bodyPr>
          <a:lstStyle/>
          <a:p>
            <a:pPr marL="0" marR="0" algn="ctr"/>
            <a:r>
              <a:rPr lang="es-MX" sz="6600" kern="100" dirty="0">
                <a:latin typeface="Times New Roman" panose="02020603050405020304" pitchFamily="18" charset="0"/>
                <a:ea typeface="Aptos" panose="020B0004020202020204" pitchFamily="34" charset="0"/>
                <a:cs typeface="Times New Roman" panose="02020603050405020304" pitchFamily="18" charset="0"/>
              </a:rPr>
              <a:t>Tercero</a:t>
            </a:r>
          </a:p>
          <a:p>
            <a:pPr marL="0" marR="0"/>
            <a:r>
              <a:rPr lang="es-MX" sz="6600" u="sng" kern="100" dirty="0">
                <a:effectLst/>
                <a:latin typeface="Times New Roman" panose="02020603050405020304" pitchFamily="18" charset="0"/>
                <a:ea typeface="Aptos" panose="020B0004020202020204" pitchFamily="34" charset="0"/>
                <a:cs typeface="Times New Roman" panose="02020603050405020304" pitchFamily="18" charset="0"/>
              </a:rPr>
              <a:t>Cristo tomo el lugar de los pecadores e incrédulos</a:t>
            </a:r>
            <a:endParaRPr lang="en-US" sz="5400" u="sng" kern="100" dirty="0">
              <a:effectLst/>
              <a:latin typeface="Aptos" panose="020B0004020202020204" pitchFamily="34" charset="0"/>
              <a:ea typeface="Aptos" panose="020B0004020202020204" pitchFamily="34" charset="0"/>
              <a:cs typeface="Times New Roman" panose="02020603050405020304" pitchFamily="18" charset="0"/>
            </a:endParaRPr>
          </a:p>
          <a:p>
            <a:r>
              <a:rPr lang="es-MX" sz="6600" dirty="0">
                <a:effectLst/>
                <a:latin typeface="Times New Roman" panose="02020603050405020304" pitchFamily="18" charset="0"/>
                <a:ea typeface="Aptos" panose="020B0004020202020204" pitchFamily="34" charset="0"/>
              </a:rPr>
              <a:t>Aprendemos por lo que Jesús hizo por nosotros en Romanos 5:8, él tomó nuestro lugar y tomó el golpe por nuestros pecados</a:t>
            </a:r>
            <a:endParaRPr lang="es-MX" sz="6600" dirty="0">
              <a:solidFill>
                <a:schemeClr val="tx1"/>
              </a:solidFill>
              <a:latin typeface="Times New Roman" panose="02020603050405020304" pitchFamily="18" charset="0"/>
              <a:cs typeface="Times New Roman" panose="02020603050405020304" pitchFamily="18" charset="0"/>
              <a:sym typeface="Bangers"/>
            </a:endParaRPr>
          </a:p>
        </p:txBody>
      </p:sp>
    </p:spTree>
    <p:extLst>
      <p:ext uri="{BB962C8B-B14F-4D97-AF65-F5344CB8AC3E}">
        <p14:creationId xmlns:p14="http://schemas.microsoft.com/office/powerpoint/2010/main" val="32832652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Shape 83">
          <a:extLst>
            <a:ext uri="{FF2B5EF4-FFF2-40B4-BE49-F238E27FC236}">
              <a16:creationId xmlns:a16="http://schemas.microsoft.com/office/drawing/2014/main" id="{1062D23E-0E4F-C684-8322-C3A84242B279}"/>
            </a:ext>
          </a:extLst>
        </p:cNvPr>
        <p:cNvGrpSpPr/>
        <p:nvPr/>
      </p:nvGrpSpPr>
      <p:grpSpPr>
        <a:xfrm>
          <a:off x="0" y="0"/>
          <a:ext cx="0" cy="0"/>
          <a:chOff x="0" y="0"/>
          <a:chExt cx="0" cy="0"/>
        </a:xfrm>
      </p:grpSpPr>
      <p:sp>
        <p:nvSpPr>
          <p:cNvPr id="3" name="Google Shape;94;p13">
            <a:extLst>
              <a:ext uri="{FF2B5EF4-FFF2-40B4-BE49-F238E27FC236}">
                <a16:creationId xmlns:a16="http://schemas.microsoft.com/office/drawing/2014/main" id="{ED6B9836-4FAB-4A0D-E8BF-BBF24B545D14}"/>
              </a:ext>
            </a:extLst>
          </p:cNvPr>
          <p:cNvSpPr txBox="1"/>
          <p:nvPr/>
        </p:nvSpPr>
        <p:spPr>
          <a:xfrm>
            <a:off x="283594" y="268386"/>
            <a:ext cx="7272906" cy="8125301"/>
          </a:xfrm>
          <a:prstGeom prst="rect">
            <a:avLst/>
          </a:prstGeom>
          <a:noFill/>
          <a:ln>
            <a:noFill/>
          </a:ln>
        </p:spPr>
        <p:txBody>
          <a:bodyPr spcFirstLastPara="1" wrap="square" lIns="0" tIns="0" rIns="0" bIns="0" anchor="t" anchorCtr="0">
            <a:spAutoFit/>
          </a:bodyPr>
          <a:lstStyle/>
          <a:p>
            <a:pPr marL="0" marR="0"/>
            <a:r>
              <a:rPr lang="es-MX" sz="6600" dirty="0">
                <a:effectLst/>
                <a:latin typeface="Times New Roman" panose="02020603050405020304" pitchFamily="18" charset="0"/>
                <a:ea typeface="Aptos" panose="020B0004020202020204" pitchFamily="34" charset="0"/>
              </a:rPr>
              <a:t>No hay duda de quién tenía razón o no, pero Jesús se convirtió en nuestro sustituto. No tenemos ningún argumento para justificarnos.</a:t>
            </a:r>
            <a:endParaRPr lang="es-MX" sz="6600" dirty="0">
              <a:solidFill>
                <a:schemeClr val="tx1"/>
              </a:solidFill>
              <a:latin typeface="Times New Roman" panose="02020603050405020304" pitchFamily="18" charset="0"/>
              <a:cs typeface="Times New Roman" panose="02020603050405020304" pitchFamily="18" charset="0"/>
              <a:sym typeface="Bangers"/>
            </a:endParaRPr>
          </a:p>
        </p:txBody>
      </p:sp>
    </p:spTree>
    <p:extLst>
      <p:ext uri="{BB962C8B-B14F-4D97-AF65-F5344CB8AC3E}">
        <p14:creationId xmlns:p14="http://schemas.microsoft.com/office/powerpoint/2010/main" val="15333809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Shape 83">
          <a:extLst>
            <a:ext uri="{FF2B5EF4-FFF2-40B4-BE49-F238E27FC236}">
              <a16:creationId xmlns:a16="http://schemas.microsoft.com/office/drawing/2014/main" id="{1C78ABDC-8C4E-1EEA-63D8-ABDF17E7E0D7}"/>
            </a:ext>
          </a:extLst>
        </p:cNvPr>
        <p:cNvGrpSpPr/>
        <p:nvPr/>
      </p:nvGrpSpPr>
      <p:grpSpPr>
        <a:xfrm>
          <a:off x="0" y="0"/>
          <a:ext cx="0" cy="0"/>
          <a:chOff x="0" y="0"/>
          <a:chExt cx="0" cy="0"/>
        </a:xfrm>
      </p:grpSpPr>
      <p:sp>
        <p:nvSpPr>
          <p:cNvPr id="3" name="Google Shape;94;p13">
            <a:extLst>
              <a:ext uri="{FF2B5EF4-FFF2-40B4-BE49-F238E27FC236}">
                <a16:creationId xmlns:a16="http://schemas.microsoft.com/office/drawing/2014/main" id="{4CA4C7A6-21B5-BD7E-8B39-68CC2CDD6E3B}"/>
              </a:ext>
            </a:extLst>
          </p:cNvPr>
          <p:cNvSpPr txBox="1"/>
          <p:nvPr/>
        </p:nvSpPr>
        <p:spPr>
          <a:xfrm>
            <a:off x="283594" y="268386"/>
            <a:ext cx="7272906" cy="10156627"/>
          </a:xfrm>
          <a:prstGeom prst="rect">
            <a:avLst/>
          </a:prstGeom>
          <a:noFill/>
          <a:ln>
            <a:noFill/>
          </a:ln>
        </p:spPr>
        <p:txBody>
          <a:bodyPr spcFirstLastPara="1" wrap="square" lIns="0" tIns="0" rIns="0" bIns="0" anchor="t" anchorCtr="0">
            <a:spAutoFit/>
          </a:bodyPr>
          <a:lstStyle/>
          <a:p>
            <a:pPr marL="0" marR="0"/>
            <a:r>
              <a:rPr lang="es-MX" sz="6000" kern="100" dirty="0">
                <a:effectLst/>
                <a:latin typeface="Times New Roman" panose="02020603050405020304" pitchFamily="18" charset="0"/>
                <a:ea typeface="Aptos" panose="020B0004020202020204" pitchFamily="34" charset="0"/>
                <a:cs typeface="Times New Roman" panose="02020603050405020304" pitchFamily="18" charset="0"/>
              </a:rPr>
              <a:t>Los hombres son detectives de corazón porque ven demasiadas películas, pero queremos meternos en el escenario para ver quién fue primero, hizo qué. Queremos establecer todas las pruebas y asegurarnos de que se haga justicia.</a:t>
            </a:r>
            <a:endParaRPr lang="en-US" sz="4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4723900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Shape 83">
          <a:extLst>
            <a:ext uri="{FF2B5EF4-FFF2-40B4-BE49-F238E27FC236}">
              <a16:creationId xmlns:a16="http://schemas.microsoft.com/office/drawing/2014/main" id="{FAACB1C1-A967-0B67-0C49-45E8AF5B0D2D}"/>
            </a:ext>
          </a:extLst>
        </p:cNvPr>
        <p:cNvGrpSpPr/>
        <p:nvPr/>
      </p:nvGrpSpPr>
      <p:grpSpPr>
        <a:xfrm>
          <a:off x="0" y="0"/>
          <a:ext cx="0" cy="0"/>
          <a:chOff x="0" y="0"/>
          <a:chExt cx="0" cy="0"/>
        </a:xfrm>
      </p:grpSpPr>
      <p:sp>
        <p:nvSpPr>
          <p:cNvPr id="3" name="Google Shape;94;p13">
            <a:extLst>
              <a:ext uri="{FF2B5EF4-FFF2-40B4-BE49-F238E27FC236}">
                <a16:creationId xmlns:a16="http://schemas.microsoft.com/office/drawing/2014/main" id="{FEC57B20-080E-DE7F-C729-C54ACD68ACF2}"/>
              </a:ext>
            </a:extLst>
          </p:cNvPr>
          <p:cNvSpPr txBox="1"/>
          <p:nvPr/>
        </p:nvSpPr>
        <p:spPr>
          <a:xfrm>
            <a:off x="283594" y="268386"/>
            <a:ext cx="7272906" cy="10156627"/>
          </a:xfrm>
          <a:prstGeom prst="rect">
            <a:avLst/>
          </a:prstGeom>
          <a:noFill/>
          <a:ln>
            <a:noFill/>
          </a:ln>
        </p:spPr>
        <p:txBody>
          <a:bodyPr spcFirstLastPara="1" wrap="square" lIns="0" tIns="0" rIns="0" bIns="0" anchor="t" anchorCtr="0">
            <a:spAutoFit/>
          </a:bodyPr>
          <a:lstStyle/>
          <a:p>
            <a:pPr marL="0" marR="0"/>
            <a:r>
              <a:rPr lang="es-MX" sz="60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s-ES" sz="6000" kern="100" dirty="0">
                <a:effectLst/>
                <a:latin typeface="Times New Roman" panose="02020603050405020304" pitchFamily="18" charset="0"/>
                <a:ea typeface="Aptos" panose="020B0004020202020204" pitchFamily="34" charset="0"/>
                <a:cs typeface="Times New Roman" panose="02020603050405020304" pitchFamily="18" charset="0"/>
              </a:rPr>
              <a:t>Pero las esposas abordan el matrimonio desde una perspectiva </a:t>
            </a:r>
            <a:r>
              <a:rPr lang="es-ES" sz="6000" kern="100" dirty="0">
                <a:latin typeface="Times New Roman" panose="02020603050405020304" pitchFamily="18" charset="0"/>
                <a:ea typeface="Aptos" panose="020B0004020202020204" pitchFamily="34" charset="0"/>
                <a:cs typeface="Times New Roman" panose="02020603050405020304" pitchFamily="18" charset="0"/>
              </a:rPr>
              <a:t>de </a:t>
            </a:r>
            <a:r>
              <a:rPr lang="es-ES" sz="6000" kern="100" dirty="0">
                <a:effectLst/>
                <a:latin typeface="Times New Roman" panose="02020603050405020304" pitchFamily="18" charset="0"/>
                <a:ea typeface="Aptos" panose="020B0004020202020204" pitchFamily="34" charset="0"/>
                <a:cs typeface="Times New Roman" panose="02020603050405020304" pitchFamily="18" charset="0"/>
              </a:rPr>
              <a:t>la situación personal y emocional del conflicto que en quién empezó y quién se equivoca.</a:t>
            </a:r>
          </a:p>
          <a:p>
            <a:pPr marL="0" marR="0"/>
            <a:endParaRPr lang="es-ES" sz="6000" kern="100" dirty="0">
              <a:latin typeface="Times New Roman" panose="02020603050405020304" pitchFamily="18" charset="0"/>
              <a:ea typeface="Aptos" panose="020B0004020202020204" pitchFamily="34" charset="0"/>
              <a:cs typeface="Times New Roman" panose="02020603050405020304" pitchFamily="18" charset="0"/>
            </a:endParaRPr>
          </a:p>
          <a:p>
            <a:pPr marL="0" marR="0"/>
            <a:r>
              <a:rPr lang="es-ES" sz="6000" kern="100" dirty="0">
                <a:effectLst/>
                <a:latin typeface="Times New Roman" panose="02020603050405020304" pitchFamily="18" charset="0"/>
                <a:ea typeface="Aptos" panose="020B0004020202020204" pitchFamily="34" charset="0"/>
                <a:cs typeface="Times New Roman" panose="02020603050405020304" pitchFamily="18" charset="0"/>
              </a:rPr>
              <a:t>Ejemplo: cuando manejamos</a:t>
            </a:r>
            <a:endParaRPr lang="en-US" sz="4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740524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Shape 83"/>
        <p:cNvGrpSpPr/>
        <p:nvPr/>
      </p:nvGrpSpPr>
      <p:grpSpPr>
        <a:xfrm>
          <a:off x="0" y="0"/>
          <a:ext cx="0" cy="0"/>
          <a:chOff x="0" y="0"/>
          <a:chExt cx="0" cy="0"/>
        </a:xfrm>
      </p:grpSpPr>
      <p:sp>
        <p:nvSpPr>
          <p:cNvPr id="3" name="Google Shape;94;p13">
            <a:extLst>
              <a:ext uri="{FF2B5EF4-FFF2-40B4-BE49-F238E27FC236}">
                <a16:creationId xmlns:a16="http://schemas.microsoft.com/office/drawing/2014/main" id="{E21EC4E7-0245-777D-184E-612BC3176A0B}"/>
              </a:ext>
            </a:extLst>
          </p:cNvPr>
          <p:cNvSpPr txBox="1"/>
          <p:nvPr/>
        </p:nvSpPr>
        <p:spPr>
          <a:xfrm>
            <a:off x="283594" y="552249"/>
            <a:ext cx="7272906" cy="9417963"/>
          </a:xfrm>
          <a:prstGeom prst="rect">
            <a:avLst/>
          </a:prstGeom>
          <a:noFill/>
          <a:ln>
            <a:noFill/>
          </a:ln>
        </p:spPr>
        <p:txBody>
          <a:bodyPr spcFirstLastPara="1" wrap="square" lIns="0" tIns="0" rIns="0" bIns="0" anchor="t" anchorCtr="0">
            <a:spAutoFit/>
          </a:bodyPr>
          <a:lstStyle/>
          <a:p>
            <a:pPr algn="ctr"/>
            <a:r>
              <a:rPr lang="es-MX" sz="6000" dirty="0">
                <a:effectLst/>
                <a:latin typeface="Times New Roman" panose="02020603050405020304" pitchFamily="18" charset="0"/>
                <a:ea typeface="Aptos" panose="020B0004020202020204" pitchFamily="34" charset="0"/>
              </a:rPr>
              <a:t>Los esposos están llamados a amar a sus esposas como Cristo amó a la iglesia. El amor se ha reducido hoy en día, por lo que muchas personas no ven la diferencia entre amo los tacos y amo a mi esposa</a:t>
            </a:r>
            <a:r>
              <a:rPr lang="en-US" sz="6000" b="1" kern="100" dirty="0">
                <a:solidFill>
                  <a:schemeClr val="tx1"/>
                </a:solidFill>
                <a:latin typeface="Times New Roman" panose="02020603050405020304" pitchFamily="18" charset="0"/>
                <a:cs typeface="Times New Roman" panose="02020603050405020304" pitchFamily="18" charset="0"/>
                <a:sym typeface="Bangers"/>
              </a:rPr>
              <a:t> </a:t>
            </a:r>
            <a:endParaRPr lang="es-MX" sz="4000" dirty="0">
              <a:solidFill>
                <a:schemeClr val="tx1"/>
              </a:solidFill>
              <a:latin typeface="Times New Roman" panose="02020603050405020304" pitchFamily="18" charset="0"/>
              <a:cs typeface="Times New Roman" panose="02020603050405020304" pitchFamily="18" charset="0"/>
              <a:sym typeface="Bangers"/>
            </a:endParaRPr>
          </a:p>
        </p:txBody>
      </p:sp>
    </p:spTree>
    <p:extLst>
      <p:ext uri="{BB962C8B-B14F-4D97-AF65-F5344CB8AC3E}">
        <p14:creationId xmlns:p14="http://schemas.microsoft.com/office/powerpoint/2010/main" val="2382851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Shape 83"/>
        <p:cNvGrpSpPr/>
        <p:nvPr/>
      </p:nvGrpSpPr>
      <p:grpSpPr>
        <a:xfrm>
          <a:off x="0" y="0"/>
          <a:ext cx="0" cy="0"/>
          <a:chOff x="0" y="0"/>
          <a:chExt cx="0" cy="0"/>
        </a:xfrm>
      </p:grpSpPr>
      <p:sp>
        <p:nvSpPr>
          <p:cNvPr id="3" name="Google Shape;94;p13">
            <a:extLst>
              <a:ext uri="{FF2B5EF4-FFF2-40B4-BE49-F238E27FC236}">
                <a16:creationId xmlns:a16="http://schemas.microsoft.com/office/drawing/2014/main" id="{E21EC4E7-0245-777D-184E-612BC3176A0B}"/>
              </a:ext>
            </a:extLst>
          </p:cNvPr>
          <p:cNvSpPr txBox="1"/>
          <p:nvPr/>
        </p:nvSpPr>
        <p:spPr>
          <a:xfrm>
            <a:off x="283594" y="552249"/>
            <a:ext cx="7272906" cy="7663636"/>
          </a:xfrm>
          <a:prstGeom prst="rect">
            <a:avLst/>
          </a:prstGeom>
          <a:noFill/>
          <a:ln>
            <a:noFill/>
          </a:ln>
        </p:spPr>
        <p:txBody>
          <a:bodyPr spcFirstLastPara="1" wrap="square" lIns="0" tIns="0" rIns="0" bIns="0" anchor="t" anchorCtr="0">
            <a:spAutoFit/>
          </a:bodyPr>
          <a:lstStyle/>
          <a:p>
            <a:pPr marL="0" marR="0" indent="457200"/>
            <a:r>
              <a:rPr lang="es-MX" sz="5400" kern="100" dirty="0">
                <a:effectLst/>
                <a:latin typeface="Times New Roman" panose="02020603050405020304" pitchFamily="18" charset="0"/>
                <a:ea typeface="Aptos" panose="020B0004020202020204" pitchFamily="34" charset="0"/>
                <a:cs typeface="Times New Roman" panose="02020603050405020304" pitchFamily="18" charset="0"/>
              </a:rPr>
              <a:t>El término bíblico amor es más que un gusto o preferencia perfectos o incluso afecto. Ágape es renunciar a uno mismo por el bien de otro. El amor se define por buscar apasionadamente el bienestar del otro. </a:t>
            </a:r>
            <a:r>
              <a:rPr lang="es-ES" sz="5400" b="1" kern="100" dirty="0">
                <a:solidFill>
                  <a:schemeClr val="tx1"/>
                </a:solidFill>
                <a:latin typeface="Times New Roman" panose="02020603050405020304" pitchFamily="18" charset="0"/>
                <a:cs typeface="Times New Roman" panose="02020603050405020304" pitchFamily="18" charset="0"/>
                <a:sym typeface="Bangers"/>
              </a:rPr>
              <a:t>   </a:t>
            </a:r>
            <a:r>
              <a:rPr lang="en-US" sz="6000" b="1" kern="100" dirty="0">
                <a:solidFill>
                  <a:schemeClr val="tx1"/>
                </a:solidFill>
                <a:latin typeface="Times New Roman" panose="02020603050405020304" pitchFamily="18" charset="0"/>
                <a:cs typeface="Times New Roman" panose="02020603050405020304" pitchFamily="18" charset="0"/>
                <a:sym typeface="Bangers"/>
              </a:rPr>
              <a:t> </a:t>
            </a:r>
            <a:endParaRPr lang="es-MX" sz="3200" dirty="0">
              <a:solidFill>
                <a:schemeClr val="tx1"/>
              </a:solidFill>
              <a:latin typeface="Times New Roman" panose="02020603050405020304" pitchFamily="18" charset="0"/>
              <a:cs typeface="Times New Roman" panose="02020603050405020304" pitchFamily="18" charset="0"/>
              <a:sym typeface="Bangers"/>
            </a:endParaRPr>
          </a:p>
        </p:txBody>
      </p:sp>
    </p:spTree>
    <p:extLst>
      <p:ext uri="{BB962C8B-B14F-4D97-AF65-F5344CB8AC3E}">
        <p14:creationId xmlns:p14="http://schemas.microsoft.com/office/powerpoint/2010/main" val="3578883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Shape 83"/>
        <p:cNvGrpSpPr/>
        <p:nvPr/>
      </p:nvGrpSpPr>
      <p:grpSpPr>
        <a:xfrm>
          <a:off x="0" y="0"/>
          <a:ext cx="0" cy="0"/>
          <a:chOff x="0" y="0"/>
          <a:chExt cx="0" cy="0"/>
        </a:xfrm>
      </p:grpSpPr>
      <p:sp>
        <p:nvSpPr>
          <p:cNvPr id="3" name="Google Shape;94;p13">
            <a:extLst>
              <a:ext uri="{FF2B5EF4-FFF2-40B4-BE49-F238E27FC236}">
                <a16:creationId xmlns:a16="http://schemas.microsoft.com/office/drawing/2014/main" id="{E21EC4E7-0245-777D-184E-612BC3176A0B}"/>
              </a:ext>
            </a:extLst>
          </p:cNvPr>
          <p:cNvSpPr txBox="1"/>
          <p:nvPr/>
        </p:nvSpPr>
        <p:spPr>
          <a:xfrm>
            <a:off x="283594" y="552249"/>
            <a:ext cx="7272906" cy="9140964"/>
          </a:xfrm>
          <a:prstGeom prst="rect">
            <a:avLst/>
          </a:prstGeom>
          <a:noFill/>
          <a:ln>
            <a:noFill/>
          </a:ln>
        </p:spPr>
        <p:txBody>
          <a:bodyPr spcFirstLastPara="1" wrap="square" lIns="0" tIns="0" rIns="0" bIns="0" anchor="t" anchorCtr="0">
            <a:spAutoFit/>
          </a:bodyPr>
          <a:lstStyle/>
          <a:p>
            <a:r>
              <a:rPr lang="es-ES" sz="6600" b="1" kern="100" dirty="0">
                <a:solidFill>
                  <a:schemeClr val="tx1"/>
                </a:solidFill>
                <a:latin typeface="Times New Roman" panose="02020603050405020304" pitchFamily="18" charset="0"/>
                <a:cs typeface="Times New Roman" panose="02020603050405020304" pitchFamily="18" charset="0"/>
                <a:sym typeface="Bangers"/>
              </a:rPr>
              <a:t>¿Como Cristo amo a la iglesia?</a:t>
            </a:r>
          </a:p>
          <a:p>
            <a:endParaRPr lang="es-ES" sz="6600" b="1" kern="100" dirty="0">
              <a:solidFill>
                <a:schemeClr val="tx1"/>
              </a:solidFill>
              <a:latin typeface="Times New Roman" panose="02020603050405020304" pitchFamily="18" charset="0"/>
              <a:cs typeface="Times New Roman" panose="02020603050405020304" pitchFamily="18" charset="0"/>
              <a:sym typeface="Bangers"/>
            </a:endParaRPr>
          </a:p>
          <a:p>
            <a:pPr algn="ctr"/>
            <a:r>
              <a:rPr lang="es-ES" sz="6600" b="1" kern="100" dirty="0">
                <a:solidFill>
                  <a:schemeClr val="tx1"/>
                </a:solidFill>
                <a:latin typeface="Times New Roman" panose="02020603050405020304" pitchFamily="18" charset="0"/>
                <a:cs typeface="Times New Roman" panose="02020603050405020304" pitchFamily="18" charset="0"/>
                <a:sym typeface="Bangers"/>
              </a:rPr>
              <a:t>Primero:</a:t>
            </a:r>
          </a:p>
          <a:p>
            <a:pPr algn="ctr"/>
            <a:endParaRPr lang="es-ES" sz="6600" b="1" kern="100" dirty="0">
              <a:solidFill>
                <a:schemeClr val="tx1"/>
              </a:solidFill>
              <a:latin typeface="Times New Roman" panose="02020603050405020304" pitchFamily="18" charset="0"/>
              <a:cs typeface="Times New Roman" panose="02020603050405020304" pitchFamily="18" charset="0"/>
              <a:sym typeface="Bangers"/>
            </a:endParaRPr>
          </a:p>
          <a:p>
            <a:pPr algn="ctr"/>
            <a:r>
              <a:rPr lang="es-ES" sz="6600" b="1" u="sng" kern="100" dirty="0">
                <a:solidFill>
                  <a:schemeClr val="tx1"/>
                </a:solidFill>
                <a:latin typeface="Times New Roman" panose="02020603050405020304" pitchFamily="18" charset="0"/>
                <a:cs typeface="Times New Roman" panose="02020603050405020304" pitchFamily="18" charset="0"/>
                <a:sym typeface="Bangers"/>
              </a:rPr>
              <a:t>Se entrego a si mismo por ella como un sacrificio perfecto</a:t>
            </a:r>
            <a:r>
              <a:rPr lang="es-ES" sz="6600" b="1" kern="100" dirty="0">
                <a:solidFill>
                  <a:schemeClr val="tx1"/>
                </a:solidFill>
                <a:latin typeface="Times New Roman" panose="02020603050405020304" pitchFamily="18" charset="0"/>
                <a:cs typeface="Times New Roman" panose="02020603050405020304" pitchFamily="18" charset="0"/>
                <a:sym typeface="Bangers"/>
              </a:rPr>
              <a:t>	    </a:t>
            </a:r>
            <a:endParaRPr lang="es-MX" sz="3600" dirty="0">
              <a:solidFill>
                <a:schemeClr val="tx1"/>
              </a:solidFill>
              <a:latin typeface="Times New Roman" panose="02020603050405020304" pitchFamily="18" charset="0"/>
              <a:cs typeface="Times New Roman" panose="02020603050405020304" pitchFamily="18" charset="0"/>
              <a:sym typeface="Bangers"/>
            </a:endParaRPr>
          </a:p>
        </p:txBody>
      </p:sp>
    </p:spTree>
    <p:extLst>
      <p:ext uri="{BB962C8B-B14F-4D97-AF65-F5344CB8AC3E}">
        <p14:creationId xmlns:p14="http://schemas.microsoft.com/office/powerpoint/2010/main" val="388462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Shape 83"/>
        <p:cNvGrpSpPr/>
        <p:nvPr/>
      </p:nvGrpSpPr>
      <p:grpSpPr>
        <a:xfrm>
          <a:off x="0" y="0"/>
          <a:ext cx="0" cy="0"/>
          <a:chOff x="0" y="0"/>
          <a:chExt cx="0" cy="0"/>
        </a:xfrm>
      </p:grpSpPr>
      <p:sp>
        <p:nvSpPr>
          <p:cNvPr id="3" name="Google Shape;94;p13">
            <a:extLst>
              <a:ext uri="{FF2B5EF4-FFF2-40B4-BE49-F238E27FC236}">
                <a16:creationId xmlns:a16="http://schemas.microsoft.com/office/drawing/2014/main" id="{E21EC4E7-0245-777D-184E-612BC3176A0B}"/>
              </a:ext>
            </a:extLst>
          </p:cNvPr>
          <p:cNvSpPr txBox="1"/>
          <p:nvPr/>
        </p:nvSpPr>
        <p:spPr>
          <a:xfrm>
            <a:off x="141797" y="268386"/>
            <a:ext cx="7272906" cy="9140964"/>
          </a:xfrm>
          <a:prstGeom prst="rect">
            <a:avLst/>
          </a:prstGeom>
          <a:noFill/>
          <a:ln>
            <a:noFill/>
          </a:ln>
        </p:spPr>
        <p:txBody>
          <a:bodyPr spcFirstLastPara="1" wrap="square" lIns="0" tIns="0" rIns="0" bIns="0" anchor="t" anchorCtr="0">
            <a:spAutoFit/>
          </a:bodyPr>
          <a:lstStyle/>
          <a:p>
            <a:r>
              <a:rPr lang="es-MX" sz="6600" dirty="0">
                <a:latin typeface="Times New Roman" panose="02020603050405020304" pitchFamily="18" charset="0"/>
                <a:ea typeface="Aptos" panose="020B0004020202020204" pitchFamily="34" charset="0"/>
              </a:rPr>
              <a:t>P</a:t>
            </a:r>
            <a:r>
              <a:rPr lang="es-MX" sz="6600" dirty="0">
                <a:effectLst/>
                <a:latin typeface="Times New Roman" panose="02020603050405020304" pitchFamily="18" charset="0"/>
                <a:ea typeface="Aptos" panose="020B0004020202020204" pitchFamily="34" charset="0"/>
              </a:rPr>
              <a:t>odemos decir que su amor lo llevo a la crucifixión en la forma de la cruz. Muchos hombres no quieren oír cruces y sacrificios</a:t>
            </a:r>
            <a:r>
              <a:rPr lang="es-ES" sz="6600" b="1" kern="100" dirty="0">
                <a:solidFill>
                  <a:schemeClr val="tx1"/>
                </a:solidFill>
                <a:latin typeface="Times New Roman" panose="02020603050405020304" pitchFamily="18" charset="0"/>
                <a:cs typeface="Times New Roman" panose="02020603050405020304" pitchFamily="18" charset="0"/>
                <a:sym typeface="Bangers"/>
              </a:rPr>
              <a:t> sino de corona, poder y autoridad   </a:t>
            </a:r>
            <a:endParaRPr lang="es-MX" sz="3600" dirty="0">
              <a:solidFill>
                <a:schemeClr val="tx1"/>
              </a:solidFill>
              <a:latin typeface="Times New Roman" panose="02020603050405020304" pitchFamily="18" charset="0"/>
              <a:cs typeface="Times New Roman" panose="02020603050405020304" pitchFamily="18" charset="0"/>
              <a:sym typeface="Bangers"/>
            </a:endParaRPr>
          </a:p>
        </p:txBody>
      </p:sp>
    </p:spTree>
    <p:extLst>
      <p:ext uri="{BB962C8B-B14F-4D97-AF65-F5344CB8AC3E}">
        <p14:creationId xmlns:p14="http://schemas.microsoft.com/office/powerpoint/2010/main" val="3716160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Shape 83"/>
        <p:cNvGrpSpPr/>
        <p:nvPr/>
      </p:nvGrpSpPr>
      <p:grpSpPr>
        <a:xfrm>
          <a:off x="0" y="0"/>
          <a:ext cx="0" cy="0"/>
          <a:chOff x="0" y="0"/>
          <a:chExt cx="0" cy="0"/>
        </a:xfrm>
      </p:grpSpPr>
      <p:sp>
        <p:nvSpPr>
          <p:cNvPr id="3" name="Google Shape;94;p13">
            <a:extLst>
              <a:ext uri="{FF2B5EF4-FFF2-40B4-BE49-F238E27FC236}">
                <a16:creationId xmlns:a16="http://schemas.microsoft.com/office/drawing/2014/main" id="{E21EC4E7-0245-777D-184E-612BC3176A0B}"/>
              </a:ext>
            </a:extLst>
          </p:cNvPr>
          <p:cNvSpPr txBox="1"/>
          <p:nvPr/>
        </p:nvSpPr>
        <p:spPr>
          <a:xfrm>
            <a:off x="283594" y="552249"/>
            <a:ext cx="7272906" cy="5078313"/>
          </a:xfrm>
          <a:prstGeom prst="rect">
            <a:avLst/>
          </a:prstGeom>
          <a:noFill/>
          <a:ln>
            <a:noFill/>
          </a:ln>
        </p:spPr>
        <p:txBody>
          <a:bodyPr spcFirstLastPara="1" wrap="square" lIns="0" tIns="0" rIns="0" bIns="0" anchor="t" anchorCtr="0">
            <a:spAutoFit/>
          </a:bodyPr>
          <a:lstStyle/>
          <a:p>
            <a:r>
              <a:rPr lang="es-MX" sz="6600" dirty="0">
                <a:effectLst/>
                <a:latin typeface="Times New Roman" panose="02020603050405020304" pitchFamily="18" charset="0"/>
                <a:ea typeface="Aptos" panose="020B0004020202020204" pitchFamily="34" charset="0"/>
              </a:rPr>
              <a:t>No se obtiene la corona sin la cruz</a:t>
            </a:r>
            <a:r>
              <a:rPr lang="es-ES" sz="6600" b="1" kern="100" dirty="0">
                <a:solidFill>
                  <a:schemeClr val="tx1"/>
                </a:solidFill>
                <a:latin typeface="Times New Roman" panose="02020603050405020304" pitchFamily="18" charset="0"/>
                <a:cs typeface="Times New Roman" panose="02020603050405020304" pitchFamily="18" charset="0"/>
                <a:sym typeface="Bangers"/>
              </a:rPr>
              <a:t>    </a:t>
            </a:r>
          </a:p>
          <a:p>
            <a:endParaRPr lang="es-MX" sz="6600" dirty="0">
              <a:effectLst/>
              <a:latin typeface="Times New Roman" panose="02020603050405020304" pitchFamily="18" charset="0"/>
              <a:ea typeface="Aptos" panose="020B0004020202020204" pitchFamily="34" charset="0"/>
            </a:endParaRPr>
          </a:p>
          <a:p>
            <a:r>
              <a:rPr lang="es-MX" sz="6600" dirty="0">
                <a:effectLst/>
                <a:latin typeface="Times New Roman" panose="02020603050405020304" pitchFamily="18" charset="0"/>
                <a:ea typeface="Aptos" panose="020B0004020202020204" pitchFamily="34" charset="0"/>
              </a:rPr>
              <a:t>Cuando tu esposa te mira, ¿ve una cruz? </a:t>
            </a:r>
            <a:endParaRPr lang="es-MX" sz="6600" dirty="0">
              <a:solidFill>
                <a:schemeClr val="tx1"/>
              </a:solidFill>
              <a:latin typeface="Times New Roman" panose="02020603050405020304" pitchFamily="18" charset="0"/>
              <a:cs typeface="Times New Roman" panose="02020603050405020304" pitchFamily="18" charset="0"/>
              <a:sym typeface="Bangers"/>
            </a:endParaRPr>
          </a:p>
        </p:txBody>
      </p:sp>
    </p:spTree>
    <p:extLst>
      <p:ext uri="{BB962C8B-B14F-4D97-AF65-F5344CB8AC3E}">
        <p14:creationId xmlns:p14="http://schemas.microsoft.com/office/powerpoint/2010/main" val="4259632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Shape 83"/>
        <p:cNvGrpSpPr/>
        <p:nvPr/>
      </p:nvGrpSpPr>
      <p:grpSpPr>
        <a:xfrm>
          <a:off x="0" y="0"/>
          <a:ext cx="0" cy="0"/>
          <a:chOff x="0" y="0"/>
          <a:chExt cx="0" cy="0"/>
        </a:xfrm>
      </p:grpSpPr>
      <p:sp>
        <p:nvSpPr>
          <p:cNvPr id="3" name="Google Shape;94;p13">
            <a:extLst>
              <a:ext uri="{FF2B5EF4-FFF2-40B4-BE49-F238E27FC236}">
                <a16:creationId xmlns:a16="http://schemas.microsoft.com/office/drawing/2014/main" id="{E21EC4E7-0245-777D-184E-612BC3176A0B}"/>
              </a:ext>
            </a:extLst>
          </p:cNvPr>
          <p:cNvSpPr txBox="1"/>
          <p:nvPr/>
        </p:nvSpPr>
        <p:spPr>
          <a:xfrm>
            <a:off x="283594" y="552249"/>
            <a:ext cx="7272906" cy="9971961"/>
          </a:xfrm>
          <a:prstGeom prst="rect">
            <a:avLst/>
          </a:prstGeom>
          <a:noFill/>
          <a:ln>
            <a:noFill/>
          </a:ln>
        </p:spPr>
        <p:txBody>
          <a:bodyPr spcFirstLastPara="1" wrap="square" lIns="0" tIns="0" rIns="0" bIns="0" anchor="t" anchorCtr="0">
            <a:spAutoFit/>
          </a:bodyPr>
          <a:lstStyle/>
          <a:p>
            <a:r>
              <a:rPr lang="es-MX" sz="5400" dirty="0">
                <a:effectLst/>
                <a:latin typeface="Times New Roman" panose="02020603050405020304" pitchFamily="18" charset="0"/>
                <a:ea typeface="Aptos" panose="020B0004020202020204" pitchFamily="34" charset="0"/>
              </a:rPr>
              <a:t>Cuando Dios llama a los esposos a renunciar por sus esposas, no está hablando simplemente de estar dispuestos o deseando morir por sus esposas, sino que está sacrificando, clavando nuestros deseos en la cruz para amar a nuestras esposas y satisfacer sus necesidades.</a:t>
            </a:r>
            <a:endParaRPr lang="es-MX" sz="3600" dirty="0">
              <a:solidFill>
                <a:schemeClr val="tx1"/>
              </a:solidFill>
              <a:latin typeface="Times New Roman" panose="02020603050405020304" pitchFamily="18" charset="0"/>
              <a:cs typeface="Times New Roman" panose="02020603050405020304" pitchFamily="18" charset="0"/>
              <a:sym typeface="Bangers"/>
            </a:endParaRPr>
          </a:p>
        </p:txBody>
      </p:sp>
    </p:spTree>
    <p:extLst>
      <p:ext uri="{BB962C8B-B14F-4D97-AF65-F5344CB8AC3E}">
        <p14:creationId xmlns:p14="http://schemas.microsoft.com/office/powerpoint/2010/main" val="999140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Shape 83">
          <a:extLst>
            <a:ext uri="{FF2B5EF4-FFF2-40B4-BE49-F238E27FC236}">
              <a16:creationId xmlns:a16="http://schemas.microsoft.com/office/drawing/2014/main" id="{5FCA8A44-5130-E070-2C1F-CC5FF114E515}"/>
            </a:ext>
          </a:extLst>
        </p:cNvPr>
        <p:cNvGrpSpPr/>
        <p:nvPr/>
      </p:nvGrpSpPr>
      <p:grpSpPr>
        <a:xfrm>
          <a:off x="0" y="0"/>
          <a:ext cx="0" cy="0"/>
          <a:chOff x="0" y="0"/>
          <a:chExt cx="0" cy="0"/>
        </a:xfrm>
      </p:grpSpPr>
      <p:sp>
        <p:nvSpPr>
          <p:cNvPr id="3" name="Google Shape;94;p13">
            <a:extLst>
              <a:ext uri="{FF2B5EF4-FFF2-40B4-BE49-F238E27FC236}">
                <a16:creationId xmlns:a16="http://schemas.microsoft.com/office/drawing/2014/main" id="{EFDC0829-791E-75C4-E44D-8F6B6B4203A7}"/>
              </a:ext>
            </a:extLst>
          </p:cNvPr>
          <p:cNvSpPr txBox="1"/>
          <p:nvPr/>
        </p:nvSpPr>
        <p:spPr>
          <a:xfrm>
            <a:off x="283594" y="552249"/>
            <a:ext cx="7272906" cy="9602629"/>
          </a:xfrm>
          <a:prstGeom prst="rect">
            <a:avLst/>
          </a:prstGeom>
          <a:noFill/>
          <a:ln>
            <a:noFill/>
          </a:ln>
        </p:spPr>
        <p:txBody>
          <a:bodyPr spcFirstLastPara="1" wrap="square" lIns="0" tIns="0" rIns="0" bIns="0" anchor="t" anchorCtr="0">
            <a:spAutoFit/>
          </a:bodyPr>
          <a:lstStyle/>
          <a:p>
            <a:r>
              <a:rPr lang="es-ES" sz="4800" dirty="0">
                <a:solidFill>
                  <a:schemeClr val="tx1"/>
                </a:solidFill>
                <a:latin typeface="Times New Roman" panose="02020603050405020304" pitchFamily="18" charset="0"/>
                <a:cs typeface="Times New Roman" panose="02020603050405020304" pitchFamily="18" charset="0"/>
                <a:sym typeface="Bangers"/>
              </a:rPr>
              <a:t>Por lo tanto, el esposo debe ver a sus esposas que son de valor infinito a sus ojos, que dejarás de lado cualquier cosa por su bienestar</a:t>
            </a:r>
          </a:p>
          <a:p>
            <a:r>
              <a:rPr lang="es-MX" sz="4800" dirty="0">
                <a:effectLst/>
                <a:latin typeface="Times New Roman" panose="02020603050405020304" pitchFamily="18" charset="0"/>
                <a:ea typeface="Aptos" panose="020B0004020202020204" pitchFamily="34" charset="0"/>
              </a:rPr>
              <a:t>Si les doy un pedazo de papel a sus esposas para que hagan una lista de todas las cosas que han sacrificado por ellas, ¿qué tan larga sería esa lista?</a:t>
            </a:r>
          </a:p>
          <a:p>
            <a:endParaRPr lang="es-MX" sz="4800" dirty="0">
              <a:solidFill>
                <a:schemeClr val="tx1"/>
              </a:solidFill>
              <a:latin typeface="Times New Roman" panose="02020603050405020304" pitchFamily="18" charset="0"/>
              <a:cs typeface="Times New Roman" panose="02020603050405020304" pitchFamily="18" charset="0"/>
              <a:sym typeface="Bangers"/>
            </a:endParaRPr>
          </a:p>
          <a:p>
            <a:r>
              <a:rPr lang="es-MX" sz="4800" dirty="0">
                <a:solidFill>
                  <a:schemeClr val="tx1"/>
                </a:solidFill>
                <a:latin typeface="Times New Roman" panose="02020603050405020304" pitchFamily="18" charset="0"/>
                <a:cs typeface="Times New Roman" panose="02020603050405020304" pitchFamily="18" charset="0"/>
                <a:sym typeface="Bangers"/>
              </a:rPr>
              <a:t>Ilustración: sacrificio en el beisbol</a:t>
            </a:r>
          </a:p>
        </p:txBody>
      </p:sp>
    </p:spTree>
    <p:extLst>
      <p:ext uri="{BB962C8B-B14F-4D97-AF65-F5344CB8AC3E}">
        <p14:creationId xmlns:p14="http://schemas.microsoft.com/office/powerpoint/2010/main" val="538598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Shape 83"/>
        <p:cNvGrpSpPr/>
        <p:nvPr/>
      </p:nvGrpSpPr>
      <p:grpSpPr>
        <a:xfrm>
          <a:off x="0" y="0"/>
          <a:ext cx="0" cy="0"/>
          <a:chOff x="0" y="0"/>
          <a:chExt cx="0" cy="0"/>
        </a:xfrm>
      </p:grpSpPr>
      <p:sp>
        <p:nvSpPr>
          <p:cNvPr id="3" name="Google Shape;94;p13">
            <a:extLst>
              <a:ext uri="{FF2B5EF4-FFF2-40B4-BE49-F238E27FC236}">
                <a16:creationId xmlns:a16="http://schemas.microsoft.com/office/drawing/2014/main" id="{E21EC4E7-0245-777D-184E-612BC3176A0B}"/>
              </a:ext>
            </a:extLst>
          </p:cNvPr>
          <p:cNvSpPr txBox="1"/>
          <p:nvPr/>
        </p:nvSpPr>
        <p:spPr>
          <a:xfrm>
            <a:off x="283594" y="552249"/>
            <a:ext cx="7272906" cy="7786747"/>
          </a:xfrm>
          <a:prstGeom prst="rect">
            <a:avLst/>
          </a:prstGeom>
          <a:noFill/>
          <a:ln>
            <a:noFill/>
          </a:ln>
        </p:spPr>
        <p:txBody>
          <a:bodyPr spcFirstLastPara="1" wrap="square" lIns="0" tIns="0" rIns="0" bIns="0" anchor="t" anchorCtr="0">
            <a:spAutoFit/>
          </a:bodyPr>
          <a:lstStyle/>
          <a:p>
            <a:pPr algn="ctr"/>
            <a:r>
              <a:rPr lang="es-ES" sz="6600" b="1" kern="100" dirty="0">
                <a:solidFill>
                  <a:schemeClr val="tx1"/>
                </a:solidFill>
                <a:latin typeface="Times New Roman" panose="02020603050405020304" pitchFamily="18" charset="0"/>
                <a:cs typeface="Times New Roman" panose="02020603050405020304" pitchFamily="18" charset="0"/>
                <a:sym typeface="Bangers"/>
              </a:rPr>
              <a:t>Segundo:     </a:t>
            </a:r>
          </a:p>
          <a:p>
            <a:pPr algn="ctr"/>
            <a:endParaRPr lang="es-MX" sz="4400" dirty="0">
              <a:effectLst/>
              <a:latin typeface="Times New Roman" panose="02020603050405020304" pitchFamily="18" charset="0"/>
              <a:ea typeface="Aptos" panose="020B0004020202020204" pitchFamily="34" charset="0"/>
            </a:endParaRPr>
          </a:p>
          <a:p>
            <a:r>
              <a:rPr lang="es-MX" sz="4400" u="sng" dirty="0">
                <a:effectLst/>
                <a:latin typeface="Times New Roman" panose="02020603050405020304" pitchFamily="18" charset="0"/>
                <a:ea typeface="Aptos" panose="020B0004020202020204" pitchFamily="34" charset="0"/>
              </a:rPr>
              <a:t>Cristo sufrió hasta lo sumo por amor aun por aquellos que lo rechazan</a:t>
            </a:r>
          </a:p>
          <a:p>
            <a:r>
              <a:rPr lang="es-MX" sz="4400" dirty="0">
                <a:effectLst/>
                <a:latin typeface="Times New Roman" panose="02020603050405020304" pitchFamily="18" charset="0"/>
                <a:ea typeface="Aptos" panose="020B0004020202020204" pitchFamily="34" charset="0"/>
              </a:rPr>
              <a:t>Cuando un hombre ama a su esposa, hay sacrificio, pero también hay sufrimiento. No puedes dar algo que es valioso para ti, donde no hay sufrimiento. </a:t>
            </a:r>
            <a:endParaRPr lang="es-MX" sz="4400" dirty="0">
              <a:solidFill>
                <a:schemeClr val="tx1"/>
              </a:solidFill>
              <a:latin typeface="Times New Roman" panose="02020603050405020304" pitchFamily="18" charset="0"/>
              <a:cs typeface="Times New Roman" panose="02020603050405020304" pitchFamily="18" charset="0"/>
              <a:sym typeface="Bangers"/>
            </a:endParaRPr>
          </a:p>
        </p:txBody>
      </p:sp>
    </p:spTree>
    <p:extLst>
      <p:ext uri="{BB962C8B-B14F-4D97-AF65-F5344CB8AC3E}">
        <p14:creationId xmlns:p14="http://schemas.microsoft.com/office/powerpoint/2010/main" val="3131343085"/>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806</TotalTime>
  <Words>606</Words>
  <Application>Microsoft Office PowerPoint</Application>
  <PresentationFormat>Custom</PresentationFormat>
  <Paragraphs>41</Paragraphs>
  <Slides>18</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Times New Roman</vt:lpstr>
      <vt:lpstr>Arial</vt:lpstr>
      <vt:lpstr>Calibri</vt:lpstr>
      <vt:lpstr>Aptos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Daniel Deida</dc:creator>
  <cp:lastModifiedBy>Daniel Deida</cp:lastModifiedBy>
  <cp:revision>45</cp:revision>
  <cp:lastPrinted>2024-07-12T01:28:02Z</cp:lastPrinted>
  <dcterms:modified xsi:type="dcterms:W3CDTF">2025-02-28T16:23:49Z</dcterms:modified>
</cp:coreProperties>
</file>