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LA CRUCIFIXION DE JESUS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98737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Que lo crucificaran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Marcos 1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5:13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En que lugar fue Jesus golpeado y ridiculizado?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templo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bosque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pretorio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El pretorio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Marcos 15:16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Según Marcos, ¿que hora era cuando Jesus fue crucificado?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hora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cuarta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hora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tercera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hora novena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la hora tercera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Marcos 15:25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Al decir Eli, Eli, lama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sabactani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Quien pensaba los Judíos que Jesus estaba llamando?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Eliseo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Elias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Isaias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Elias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Mateo 27:46-47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A quien pusieron en libertad en lugar de Jesus?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Cuando Jesus entrego su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Espiritu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, en cuantas partes se rasgo el velo del templo?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cuatro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tres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dos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En dos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27:51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A quien le delego Jesus el cuidado de su madre?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Mateo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Levi</a:t>
            </a:r>
          </a:p>
          <a:p>
            <a:pPr marL="742950" indent="-74295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Juan Marcos</a:t>
            </a:r>
          </a:p>
          <a:p>
            <a:pPr marL="742950" indent="-74295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Juan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discipulo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amado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el discípulo amado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Juan 19:26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Que dijo Jesus para que se cumpliese las Escrituras?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Tengo sed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Tengo dolor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Estoy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agonia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Tengo sed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Juan 19:28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Que dijo Jesus cuando hubo tomado el vinagre?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Barrabas</a:t>
            </a: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Cirenio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Bernabe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Perdonalos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Vengo pronto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Consumado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es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Consumado es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Juan 19:30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a. Barrabas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27:15-21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Quien fue obligado a llevar la cruz de Jesus hasta el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Golgota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 de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Cirene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Simon de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Cirene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Nicodemo de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Cirene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Simon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de Cirene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Marcos 15:21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Que querían la multitud que  hicieran con Jesus?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tuvieran misericordia de el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lo soltaran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lo crucificaran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300</Words>
  <Application>Microsoft Office PowerPoint</Application>
  <PresentationFormat>Custom</PresentationFormat>
  <Paragraphs>72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Times New Roman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40</cp:revision>
  <cp:lastPrinted>2024-07-12T01:28:02Z</cp:lastPrinted>
  <dcterms:modified xsi:type="dcterms:W3CDTF">2025-04-08T19:10:05Z</dcterms:modified>
</cp:coreProperties>
</file>