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60" r:id="rId3"/>
    <p:sldId id="285" r:id="rId4"/>
    <p:sldId id="257" r:id="rId5"/>
    <p:sldId id="267" r:id="rId6"/>
    <p:sldId id="286" r:id="rId7"/>
    <p:sldId id="268" r:id="rId8"/>
    <p:sldId id="269" r:id="rId9"/>
    <p:sldId id="287" r:id="rId10"/>
    <p:sldId id="270" r:id="rId11"/>
    <p:sldId id="271" r:id="rId12"/>
    <p:sldId id="288" r:id="rId13"/>
    <p:sldId id="272" r:id="rId14"/>
    <p:sldId id="273" r:id="rId15"/>
    <p:sldId id="289" r:id="rId16"/>
    <p:sldId id="274" r:id="rId17"/>
    <p:sldId id="275" r:id="rId18"/>
    <p:sldId id="290" r:id="rId19"/>
    <p:sldId id="276" r:id="rId20"/>
    <p:sldId id="277" r:id="rId21"/>
    <p:sldId id="291" r:id="rId22"/>
    <p:sldId id="278" r:id="rId23"/>
    <p:sldId id="279" r:id="rId24"/>
    <p:sldId id="292" r:id="rId25"/>
    <p:sldId id="280" r:id="rId26"/>
    <p:sldId id="281" r:id="rId27"/>
    <p:sldId id="293" r:id="rId28"/>
    <p:sldId id="283" r:id="rId29"/>
    <p:sldId id="282" r:id="rId30"/>
    <p:sldId id="294" r:id="rId31"/>
    <p:sldId id="284" r:id="rId3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255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630BD00-F354-E6C7-A330-E6F7D5E24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39B27E8-1AF4-3BCF-7B22-D5BB84FDC2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D0E18A4-A10D-15AE-EE93-DC47E99C84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3218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FAB7CD-A12C-CC0F-6B33-5D7D0F57A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15A87D3-3582-A407-4587-E01C7416B9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557B5C4-E832-975F-EF8E-E5455D4DEA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788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A6A1401-601B-97B1-9C68-58A603708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41EB406-305F-EE14-05F7-E0363D1E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8B9D3D5-1694-42A3-9269-965920875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29482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C80D3C-B630-837A-3160-9A524CCDA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F733770-778A-BBCC-0935-0FDD284DE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B64254A-F263-CA03-9F7E-EE432DC37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51361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D77C707-A096-94B5-F755-3BBFD3F9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046AF7D-72BB-0DB1-F5E2-77B989DDD3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3C68EAB-A42A-25BE-E1B4-BF6E1251D1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11884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C13191F-A954-9744-3734-A132BF00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F59895-9AB4-459C-8950-89743C7612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60FC67A-7BEB-7A88-57E1-4E0B2DAC7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13930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FA16D9-34EF-03CF-E100-90382D2A4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7CE8469-3086-E87D-C4E5-F921EDA9ED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80D5298-C5BD-7A86-84C6-CB18AD3C1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856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82F2CA0-68C3-1308-0144-4D800ABF4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48E2056-A79F-9BE3-7917-AF98357928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568EC93-AC92-84E8-47D8-D62EB8CFF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1511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FDBDC8-1FBA-1249-64A3-5EED53D4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AEFAE85-779B-8B6E-CB05-46E593FA21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749F081-FC5B-C415-D2FE-B38C8BE0B9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201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49F5E66-2304-8FF4-2BE9-A693CCCE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3CD90A6-112A-585F-B244-29CE84620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09C5B23-8993-A70A-8E59-26816066D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570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highigh.deviantart.com/art/Jesus-birth-130899232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3478" b="3478"/>
          <a:stretch/>
        </p:blipFill>
        <p:spPr>
          <a:xfrm>
            <a:off x="0" y="36334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SOBRE LA CRUCIFIXION DE CRISTO 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David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Salmos 22:18</a:t>
            </a: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 Cuantas personas fueron crucificadas con Jesus?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17C58D3-53F7-D0DF-21BE-54F3A3BF1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CC3E5E9-3914-B040-2865-87DF286F8DE2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Cinco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Tres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dos  </a:t>
            </a:r>
            <a:endParaRPr lang="es-MX" sz="3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198771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dos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Mateo 27:38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 Cual idioma fue escrito que decía el Rey de los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Judios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57B87A1-99F1-957B-13EA-B0017DAB5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2C47615-1214-CAF6-5578-AC014965D382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Espanol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Latin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Portugues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868158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Latin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Lucas 23:38</a:t>
            </a: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 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Duarante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cuantas horas hubo oscuridad en la tierra?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D1D7908-6439-B3FE-5F81-D476EA5ED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92DF9AB-8C25-464B-8196-8C1B2CCBFC69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Tres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Cinco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Siete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8693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d. Tres 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latin typeface="Times New Roman" panose="02020603050405020304" pitchFamily="18" charset="0"/>
                <a:ea typeface="Aptos" panose="020B0004020202020204" pitchFamily="34" charset="0"/>
              </a:rPr>
              <a:t>Mateo 27:45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Donde fue Cristo crucificado? 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  Quien ordeno la crucifixión de Jesus?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9E4BBD2-30B0-568F-C0CC-CC3228D74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2CD83CF-970B-7770-36E2-6DE66D19243A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Herodes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Pilato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Caifas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9444775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Pilato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Mateo 27:24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  De que material era la corona que Jesus llevo en la cabeza?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C7BA4E1-7736-1549-C666-585986AB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7B1B237-A7AA-F7DC-6BE0-F211B57D4912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Plastico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Algas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Espinas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511708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c. Espinas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Mateo 27:29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  Además de la corona de espinas, que llevaba Jesus en la mano derecha?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47E8BAD-7CEC-34EC-ECAB-98708704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430B08A-12F0-CEFC-EE5F-2673676AAE5D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Una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cana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martillo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Cetro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74056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a. una cana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Mateo 27:29</a:t>
            </a: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  De que color fue el manto que los soldados le pusieron a Jesus?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9AB7BE0-A5C3-BC26-612E-7AEBF5AD5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35F883D-FCC8-8CA0-6C58-BA0CAD623524}"/>
              </a:ext>
            </a:extLst>
          </p:cNvPr>
          <p:cNvSpPr txBox="1"/>
          <p:nvPr/>
        </p:nvSpPr>
        <p:spPr>
          <a:xfrm>
            <a:off x="283594" y="552249"/>
            <a:ext cx="7272906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Galilea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Judea</a:t>
            </a:r>
          </a:p>
          <a:p>
            <a:pPr marL="1143000" indent="-1143000">
              <a:buAutoNum type="alphaLcPeriod"/>
            </a:pP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Golgota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771900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A53A66A-67B1-C672-D33D-8200F5E52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80F72CA1-16B2-A8FD-9825-C64E4DD9D22B}"/>
              </a:ext>
            </a:extLst>
          </p:cNvPr>
          <p:cNvSpPr txBox="1"/>
          <p:nvPr/>
        </p:nvSpPr>
        <p:spPr>
          <a:xfrm>
            <a:off x="283594" y="640816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Blanco 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Rojo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Purpura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128607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Purpura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latin typeface="Times New Roman" panose="02020603050405020304" pitchFamily="18" charset="0"/>
                <a:ea typeface="Aptos" panose="020B0004020202020204" pitchFamily="34" charset="0"/>
              </a:rPr>
              <a:t>Marcos 15:17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c. </a:t>
            </a:r>
            <a:r>
              <a:rPr lang="es-MX" sz="66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Golgota</a:t>
            </a: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Mateo 27:33-35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 Que le ofrecieron a Jesus para beber al ser crucificado?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5D92DA1-8139-571C-6FEC-339A5A65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7447E45-DF1A-C67C-284C-74FC3E924232}"/>
              </a:ext>
            </a:extLst>
          </p:cNvPr>
          <p:cNvSpPr txBox="1"/>
          <p:nvPr/>
        </p:nvSpPr>
        <p:spPr>
          <a:xfrm>
            <a:off x="283594" y="552249"/>
            <a:ext cx="7272906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Vino</a:t>
            </a:r>
          </a:p>
          <a:p>
            <a:pPr marL="1143000" indent="-1143000">
              <a:buAutoNum type="alphaLcPeriod"/>
            </a:pP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Aceite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oliva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c.  Vinagre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09575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480063" y="5678407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vinagre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Mateo 27:34</a:t>
            </a: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   Quien profetizo que los soldados echarían suertes sobre las ropas de Jesus?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7ADA420-C31E-B84C-C98D-FF6B38A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C1BDD284-C652-C639-AB9A-C4E70514FD14}"/>
              </a:ext>
            </a:extLst>
          </p:cNvPr>
          <p:cNvSpPr txBox="1"/>
          <p:nvPr/>
        </p:nvSpPr>
        <p:spPr>
          <a:xfrm>
            <a:off x="283594" y="552249"/>
            <a:ext cx="7272906" cy="36009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Isaias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Jeremias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David </a:t>
            </a:r>
          </a:p>
          <a:p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232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245</Words>
  <Application>Microsoft Office PowerPoint</Application>
  <PresentationFormat>Custom</PresentationFormat>
  <Paragraphs>72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Times New Roman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40</cp:revision>
  <cp:lastPrinted>2024-07-12T01:28:02Z</cp:lastPrinted>
  <dcterms:modified xsi:type="dcterms:W3CDTF">2025-04-08T18:38:44Z</dcterms:modified>
</cp:coreProperties>
</file>