
<file path=[Content_Types].xml><?xml version="1.0" encoding="utf-8"?>
<Types xmlns="http://schemas.openxmlformats.org/package/2006/content-types"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5.xml" ContentType="application/vnd.openxmlformats-officedocument.presentationml.notesSlide+xml"/>
  <Override PartName="/ppt/notesSlides/notesSlide26.xml" ContentType="application/vnd.openxmlformats-officedocument.presentationml.notesSlide+xml"/>
  <Override PartName="/ppt/notesSlides/notesSlide27.xml" ContentType="application/vnd.openxmlformats-officedocument.presentationml.notesSlide+xml"/>
  <Override PartName="/ppt/notesSlides/notesSlide28.xml" ContentType="application/vnd.openxmlformats-officedocument.presentationml.notesSlide+xml"/>
  <Override PartName="/ppt/notesSlides/notesSlide29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3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trictFirstAndLastChars="0" embedTrueTypeFonts="1" saveSubsetFonts="1" autoCompressPictures="0">
  <p:sldMasterIdLst>
    <p:sldMasterId id="2147483659" r:id="rId1"/>
  </p:sldMasterIdLst>
  <p:notesMasterIdLst>
    <p:notesMasterId r:id="rId33"/>
  </p:notesMasterIdLst>
  <p:sldIdLst>
    <p:sldId id="256" r:id="rId2"/>
    <p:sldId id="260" r:id="rId3"/>
    <p:sldId id="285" r:id="rId4"/>
    <p:sldId id="257" r:id="rId5"/>
    <p:sldId id="267" r:id="rId6"/>
    <p:sldId id="286" r:id="rId7"/>
    <p:sldId id="268" r:id="rId8"/>
    <p:sldId id="269" r:id="rId9"/>
    <p:sldId id="287" r:id="rId10"/>
    <p:sldId id="270" r:id="rId11"/>
    <p:sldId id="271" r:id="rId12"/>
    <p:sldId id="288" r:id="rId13"/>
    <p:sldId id="272" r:id="rId14"/>
    <p:sldId id="273" r:id="rId15"/>
    <p:sldId id="289" r:id="rId16"/>
    <p:sldId id="274" r:id="rId17"/>
    <p:sldId id="275" r:id="rId18"/>
    <p:sldId id="290" r:id="rId19"/>
    <p:sldId id="276" r:id="rId20"/>
    <p:sldId id="277" r:id="rId21"/>
    <p:sldId id="291" r:id="rId22"/>
    <p:sldId id="278" r:id="rId23"/>
    <p:sldId id="279" r:id="rId24"/>
    <p:sldId id="292" r:id="rId25"/>
    <p:sldId id="280" r:id="rId26"/>
    <p:sldId id="281" r:id="rId27"/>
    <p:sldId id="293" r:id="rId28"/>
    <p:sldId id="283" r:id="rId29"/>
    <p:sldId id="282" r:id="rId30"/>
    <p:sldId id="294" r:id="rId31"/>
    <p:sldId id="284" r:id="rId32"/>
  </p:sldIdLst>
  <p:sldSz cx="7556500" cy="10693400"/>
  <p:notesSz cx="7010400" cy="9296400"/>
  <p:defaultText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000000"/>
          </p15:clr>
        </p15:guide>
        <p15:guide id="2" pos="2880">
          <p15:clr>
            <a:srgbClr val="000000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33" d="100"/>
          <a:sy n="33" d="100"/>
        </p:scale>
        <p:origin x="918" y="26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21" Type="http://schemas.openxmlformats.org/officeDocument/2006/relationships/slide" Target="slides/slide20.xml"/><Relationship Id="rId34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viewProps" Target="viewProps.xml"/><Relationship Id="rId8" Type="http://schemas.openxmlformats.org/officeDocument/2006/relationships/slide" Target="slides/slide7.xml"/><Relationship Id="rId3" Type="http://schemas.openxmlformats.org/officeDocument/2006/relationships/slide" Target="slides/slide2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 w="9525" cap="flat" cmpd="sng">
            <a:solidFill>
              <a:srgbClr val="000000"/>
            </a:solidFill>
            <a:prstDash val="solid"/>
            <a:round/>
            <a:headEnd type="none" w="sm" len="sm"/>
            <a:tailEnd type="none" w="sm" len="sm"/>
          </a:ln>
        </p:spPr>
      </p:sp>
      <p:sp>
        <p:nvSpPr>
          <p:cNvPr id="4" name="Google Shape;4;n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3162" tIns="93162" rIns="93162" bIns="93162" anchor="t" anchorCtr="0">
            <a:noAutofit/>
          </a:bodyPr>
          <a:lstStyle>
            <a:lvl1pPr marL="457200" lvl="0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1pPr>
            <a:lvl2pPr marL="914400" lvl="1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2pPr>
            <a:lvl3pPr marL="1371600" lvl="2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3pPr>
            <a:lvl4pPr marL="1828800" lvl="3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4pPr>
            <a:lvl5pPr marL="2286000" lvl="4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5pPr>
            <a:lvl6pPr marL="2743200" lvl="5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6pPr>
            <a:lvl7pPr marL="3200400" lvl="6" indent="-298450">
              <a:spcBef>
                <a:spcPts val="0"/>
              </a:spcBef>
              <a:spcAft>
                <a:spcPts val="0"/>
              </a:spcAft>
              <a:buSzPts val="1100"/>
              <a:buChar char="●"/>
              <a:defRPr sz="1100"/>
            </a:lvl7pPr>
            <a:lvl8pPr marL="3657600" lvl="7" indent="-298450">
              <a:spcBef>
                <a:spcPts val="0"/>
              </a:spcBef>
              <a:spcAft>
                <a:spcPts val="0"/>
              </a:spcAft>
              <a:buSzPts val="1100"/>
              <a:buChar char="○"/>
              <a:defRPr sz="1100"/>
            </a:lvl8pPr>
            <a:lvl9pPr marL="4114800" lvl="8" indent="-298450">
              <a:spcBef>
                <a:spcPts val="0"/>
              </a:spcBef>
              <a:spcAft>
                <a:spcPts val="0"/>
              </a:spcAft>
              <a:buSzPts val="1100"/>
              <a:buChar char="■"/>
              <a:defRPr sz="1100"/>
            </a:lvl9pPr>
          </a:lstStyle>
          <a:p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notesStyle>
    <a:defPPr marR="0" lvl="0" algn="l" rtl="0">
      <a:lnSpc>
        <a:spcPct val="100000"/>
      </a:lnSpc>
      <a:spcBef>
        <a:spcPts val="0"/>
      </a:spcBef>
      <a:spcAft>
        <a:spcPts val="0"/>
      </a:spcAft>
    </a:defPPr>
    <a:lvl1pPr marR="0" lvl="0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1pPr>
    <a:lvl2pPr marR="0" lvl="1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2pPr>
    <a:lvl3pPr marR="0" lvl="2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3pPr>
    <a:lvl4pPr marR="0" lvl="3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4pPr>
    <a:lvl5pPr marR="0" lvl="4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5pPr>
    <a:lvl6pPr marR="0" lvl="5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6pPr>
    <a:lvl7pPr marR="0" lvl="6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7pPr>
    <a:lvl8pPr marR="0" lvl="7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8pPr>
    <a:lvl9pPr marR="0" lvl="8" algn="l" rtl="0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sz="1400" b="0" i="0" u="none" strike="noStrike" cap="non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77552321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0656411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630BD00-F354-E6C7-A330-E6F7D5E2464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139B27E8-1AF4-3BCF-7B22-D5BB84FDC2F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D0E18A4-A10D-15AE-EE93-DC47E99C8430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861321884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793296218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800499376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B1FAB7CD-A12C-CC0F-6B33-5D7D0F57A0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15A87D3-3582-A407-4587-E01C7416B92E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B557B5C4-E832-975F-EF8E-E5455D4DEA7C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353788629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82802118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40128007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4A6A1401-601B-97B1-9C68-58A60370859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A41EB406-305F-EE14-05F7-E0363D1E75F6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88B9D3D5-1694-42A3-9269-965920875AB5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702948223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64269414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85364670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71692095"/>
      </p:ext>
    </p:extLst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67C80D3C-B630-837A-3160-9A524CCDABB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2F733770-778A-BBCC-0935-0FDD284DE232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FB64254A-F263-CA03-9F7E-EE432DC37B4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45136115"/>
      </p:ext>
    </p:extLst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493752850"/>
      </p:ext>
    </p:extLst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8811159"/>
      </p:ext>
    </p:extLst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0D77C707-A096-94B5-F755-3BBFD3F9D35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0046AF7D-72BB-0DB1-F5E2-77B989DDD3F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3C68EAB-A42A-25BE-E1B4-BF6E1251D1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3001188402"/>
      </p:ext>
    </p:extLst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287860395"/>
      </p:ext>
    </p:extLst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598632372"/>
      </p:ext>
    </p:extLst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EC13191F-A954-9744-3734-A132BF00080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97F59895-9AB4-459C-8950-89743C7612D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460FC67A-7BEB-7A88-57E1-4E0B2DAC7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281393054"/>
      </p:ext>
    </p:extLst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118130956"/>
      </p:ext>
    </p:extLst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26963158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9BFA16D9-34EF-03CF-E100-90382D2A4E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7CE8469-3086-E87D-C4E5-F921EDA9EDA7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80D5298-C5BD-7A86-84C6-CB18AD3C1D29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599856300"/>
      </p:ext>
    </p:extLst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582F2CA0-68C3-1308-0144-4D800ABF49F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48E2056-A79F-9BE3-7917-AF9835792834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A568EC93-AC92-84E8-47D8-D62EB8CFFF52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452151188"/>
      </p:ext>
    </p:extLst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73395964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60409676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8EFDBDC8-1FBA-1249-64A3-5EED53D4537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BAEFAE85-779B-8B6E-CB05-46E593FA214A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3749F081-FC5B-C415-D2FE-B38C8BE0B90D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85120156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1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" name="Google Shape;109;p2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110" name="Google Shape;110;p2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2958294224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/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/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4138829878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 showMasterSp="0" showMasterPhAnim="0">
  <p:cSld>
    <p:spTree>
      <p:nvGrpSpPr>
        <p:cNvPr id="1" name="Shape 80">
          <a:extLst>
            <a:ext uri="{FF2B5EF4-FFF2-40B4-BE49-F238E27FC236}">
              <a16:creationId xmlns:a16="http://schemas.microsoft.com/office/drawing/2014/main" id="{749F5E66-2304-8FF4-2BE9-A693CCCE6A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1" name="Google Shape;81;p1:notes">
            <a:extLst>
              <a:ext uri="{FF2B5EF4-FFF2-40B4-BE49-F238E27FC236}">
                <a16:creationId xmlns:a16="http://schemas.microsoft.com/office/drawing/2014/main" id="{73CD90A6-112A-585F-B244-29CE8462059F}"/>
              </a:ext>
            </a:extLst>
          </p:cNvPr>
          <p:cNvSpPr txBox="1">
            <a:spLocks noGrp="1"/>
          </p:cNvSpPr>
          <p:nvPr>
            <p:ph type="body" idx="1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spcFirstLastPara="1" wrap="square" lIns="93162" tIns="93162" rIns="93162" bIns="93162" anchor="t" anchorCtr="0">
            <a:noAutofit/>
          </a:bodyPr>
          <a:lstStyle/>
          <a:p>
            <a:pPr marL="0" indent="0">
              <a:buNone/>
            </a:pPr>
            <a:endParaRPr/>
          </a:p>
        </p:txBody>
      </p:sp>
      <p:sp>
        <p:nvSpPr>
          <p:cNvPr id="82" name="Google Shape;82;p1:notes">
            <a:extLst>
              <a:ext uri="{FF2B5EF4-FFF2-40B4-BE49-F238E27FC236}">
                <a16:creationId xmlns:a16="http://schemas.microsoft.com/office/drawing/2014/main" id="{E09C5B23-8993-A70A-8E59-26816066DC07}"/>
              </a:ext>
            </a:extLst>
          </p:cNvPr>
          <p:cNvSpPr>
            <a:spLocks noGrp="1" noRot="1" noChangeAspect="1"/>
          </p:cNvSpPr>
          <p:nvPr>
            <p:ph type="sldImg" idx="2"/>
          </p:nvPr>
        </p:nvSpPr>
        <p:spPr>
          <a:xfrm>
            <a:off x="2273300" y="696913"/>
            <a:ext cx="2463800" cy="3486150"/>
          </a:xfrm>
          <a:custGeom>
            <a:avLst/>
            <a:gdLst/>
            <a:ahLst/>
            <a:cxnLst/>
            <a:rect l="l" t="t" r="r" b="b"/>
            <a:pathLst>
              <a:path w="120000" h="120000" extrusionOk="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  <p:extLst>
      <p:ext uri="{BB962C8B-B14F-4D97-AF65-F5344CB8AC3E}">
        <p14:creationId xmlns:p14="http://schemas.microsoft.com/office/powerpoint/2010/main" val="1370570837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Blank" type="blank">
  <p:cSld name="BLANK">
    <p:spTree>
      <p:nvGrpSpPr>
        <p:cNvPr id="1" name="Shape 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Google Shape;12;p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3" name="Google Shape;13;p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4" name="Google Shape;14;p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Vertical Text" type="vertTx">
  <p:cSld name="VERTICAL_TEXT">
    <p:spTree>
      <p:nvGrpSpPr>
        <p:cNvPr id="1" name="Shape 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9" name="Google Shape;69;p1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0" name="Google Shape;70;p11"/>
          <p:cNvSpPr txBox="1">
            <a:spLocks noGrp="1"/>
          </p:cNvSpPr>
          <p:nvPr>
            <p:ph type="body" idx="1"/>
          </p:nvPr>
        </p:nvSpPr>
        <p:spPr>
          <a:xfrm rot="5400000">
            <a:off x="2309019" y="-251618"/>
            <a:ext cx="4525963" cy="8229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1" name="Google Shape;71;p1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2" name="Google Shape;72;p1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3" name="Google Shape;73;p1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Vertical Title and Text" type="vertTitleAndTx">
  <p:cSld name="VERTICAL_TITLE_AND_VERTICAL_TEXT">
    <p:spTree>
      <p:nvGrpSpPr>
        <p:cNvPr id="1" name="Shape 7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5" name="Google Shape;75;p12"/>
          <p:cNvSpPr txBox="1">
            <a:spLocks noGrp="1"/>
          </p:cNvSpPr>
          <p:nvPr>
            <p:ph type="title"/>
          </p:nvPr>
        </p:nvSpPr>
        <p:spPr>
          <a:xfrm rot="5400000">
            <a:off x="4732338" y="2171701"/>
            <a:ext cx="5851525" cy="20574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6" name="Google Shape;76;p12"/>
          <p:cNvSpPr txBox="1">
            <a:spLocks noGrp="1"/>
          </p:cNvSpPr>
          <p:nvPr>
            <p:ph type="body" idx="1"/>
          </p:nvPr>
        </p:nvSpPr>
        <p:spPr>
          <a:xfrm rot="5400000">
            <a:off x="541338" y="190500"/>
            <a:ext cx="5851525" cy="60198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77" name="Google Shape;77;p12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8" name="Google Shape;78;p12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79" name="Google Shape;79;p12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Slide" type="title">
  <p:cSld name="TITLE">
    <p:spTree>
      <p:nvGrpSpPr>
        <p:cNvPr id="1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3"/>
          <p:cNvSpPr txBox="1"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7" name="Google Shape;17;p3"/>
          <p:cNvSpPr txBox="1"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ctr">
              <a:spcBef>
                <a:spcPts val="640"/>
              </a:spcBef>
              <a:spcAft>
                <a:spcPts val="0"/>
              </a:spcAft>
              <a:buClr>
                <a:srgbClr val="888888"/>
              </a:buClr>
              <a:buSzPts val="3200"/>
              <a:buNone/>
              <a:defRPr>
                <a:solidFill>
                  <a:srgbClr val="888888"/>
                </a:solidFill>
              </a:defRPr>
            </a:lvl1pPr>
            <a:lvl2pPr lvl="1" algn="ctr">
              <a:spcBef>
                <a:spcPts val="560"/>
              </a:spcBef>
              <a:spcAft>
                <a:spcPts val="0"/>
              </a:spcAft>
              <a:buClr>
                <a:srgbClr val="888888"/>
              </a:buClr>
              <a:buSzPts val="2800"/>
              <a:buNone/>
              <a:defRPr>
                <a:solidFill>
                  <a:srgbClr val="888888"/>
                </a:solidFill>
              </a:defRPr>
            </a:lvl2pPr>
            <a:lvl3pPr lvl="2" algn="ctr">
              <a:spcBef>
                <a:spcPts val="480"/>
              </a:spcBef>
              <a:spcAft>
                <a:spcPts val="0"/>
              </a:spcAft>
              <a:buClr>
                <a:srgbClr val="888888"/>
              </a:buClr>
              <a:buSzPts val="2400"/>
              <a:buNone/>
              <a:defRPr>
                <a:solidFill>
                  <a:srgbClr val="888888"/>
                </a:solidFill>
              </a:defRPr>
            </a:lvl3pPr>
            <a:lvl4pPr lvl="3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4pPr>
            <a:lvl5pPr lvl="4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5pPr>
            <a:lvl6pPr lvl="5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6pPr>
            <a:lvl7pPr lvl="6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7pPr>
            <a:lvl8pPr lvl="7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8pPr>
            <a:lvl9pPr lvl="8" algn="ctr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18" name="Google Shape;18;p3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19" name="Google Shape;19;p3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0" name="Google Shape;20;p3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and Content" type="obj">
  <p:cSld name="OBJECT">
    <p:spTree>
      <p:nvGrpSpPr>
        <p:cNvPr id="1" name="Shape 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" name="Google Shape;22;p4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3" name="Google Shape;23;p4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1pPr>
            <a:lvl2pPr marL="914400" lvl="1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/>
            </a:lvl9pPr>
          </a:lstStyle>
          <a:p>
            <a:endParaRPr/>
          </a:p>
        </p:txBody>
      </p:sp>
      <p:sp>
        <p:nvSpPr>
          <p:cNvPr id="24" name="Google Shape;24;p4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5" name="Google Shape;25;p4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6" name="Google Shape;26;p4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Section Header" type="secHead">
  <p:cSld name="SECTION_HEADER">
    <p:spTree>
      <p:nvGrpSpPr>
        <p:cNvPr id="1" name="Shape 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Google Shape;28;p5"/>
          <p:cNvSpPr txBox="1"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000"/>
              <a:buFont typeface="Calibri"/>
              <a:buNone/>
              <a:defRPr sz="4000" b="1" cap="none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29" name="Google Shape;29;p5"/>
          <p:cNvSpPr txBox="1"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00"/>
              </a:spcBef>
              <a:spcAft>
                <a:spcPts val="0"/>
              </a:spcAft>
              <a:buClr>
                <a:srgbClr val="888888"/>
              </a:buClr>
              <a:buSzPts val="2000"/>
              <a:buNone/>
              <a:defRPr sz="2000">
                <a:solidFill>
                  <a:srgbClr val="888888"/>
                </a:solidFill>
              </a:defRPr>
            </a:lvl1pPr>
            <a:lvl2pPr marL="914400" lvl="1" indent="-228600" algn="l">
              <a:spcBef>
                <a:spcPts val="360"/>
              </a:spcBef>
              <a:spcAft>
                <a:spcPts val="0"/>
              </a:spcAft>
              <a:buClr>
                <a:srgbClr val="888888"/>
              </a:buClr>
              <a:buSzPts val="1800"/>
              <a:buNone/>
              <a:defRPr sz="1800">
                <a:solidFill>
                  <a:srgbClr val="888888"/>
                </a:solidFill>
              </a:defRPr>
            </a:lvl2pPr>
            <a:lvl3pPr marL="1371600" lvl="2" indent="-228600" algn="l">
              <a:spcBef>
                <a:spcPts val="320"/>
              </a:spcBef>
              <a:spcAft>
                <a:spcPts val="0"/>
              </a:spcAft>
              <a:buClr>
                <a:srgbClr val="888888"/>
              </a:buClr>
              <a:buSzPts val="1600"/>
              <a:buNone/>
              <a:defRPr sz="1600">
                <a:solidFill>
                  <a:srgbClr val="888888"/>
                </a:solidFill>
              </a:defRPr>
            </a:lvl3pPr>
            <a:lvl4pPr marL="1828800" lvl="3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4pPr>
            <a:lvl5pPr marL="2286000" lvl="4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5pPr>
            <a:lvl6pPr marL="2743200" lvl="5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6pPr>
            <a:lvl7pPr marL="3200400" lvl="6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7pPr>
            <a:lvl8pPr marL="3657600" lvl="7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8pPr>
            <a:lvl9pPr marL="4114800" lvl="8" indent="-228600" algn="l">
              <a:spcBef>
                <a:spcPts val="280"/>
              </a:spcBef>
              <a:spcAft>
                <a:spcPts val="0"/>
              </a:spcAft>
              <a:buClr>
                <a:srgbClr val="888888"/>
              </a:buClr>
              <a:buSzPts val="1400"/>
              <a:buNone/>
              <a:defRPr sz="1400">
                <a:solidFill>
                  <a:srgbClr val="888888"/>
                </a:solidFill>
              </a:defRPr>
            </a:lvl9pPr>
          </a:lstStyle>
          <a:p>
            <a:endParaRPr/>
          </a:p>
        </p:txBody>
      </p:sp>
      <p:sp>
        <p:nvSpPr>
          <p:cNvPr id="30" name="Google Shape;30;p5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1" name="Google Shape;31;p5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2" name="Google Shape;32;p5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wo Content" type="twoObj">
  <p:cSld name="TWO_OBJECTS">
    <p:spTree>
      <p:nvGrpSpPr>
        <p:cNvPr id="1" name="Shape 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" name="Google Shape;34;p6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5" name="Google Shape;35;p6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6" name="Google Shape;36;p6"/>
          <p:cNvSpPr txBox="1">
            <a:spLocks noGrp="1"/>
          </p:cNvSpPr>
          <p:nvPr>
            <p:ph type="body" idx="2"/>
          </p:nvPr>
        </p:nvSpPr>
        <p:spPr>
          <a:xfrm>
            <a:off x="4648200" y="1600200"/>
            <a:ext cx="4038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•"/>
              <a:defRPr sz="2800"/>
            </a:lvl1pPr>
            <a:lvl2pPr marL="914400" lvl="1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–"/>
              <a:defRPr sz="2400"/>
            </a:lvl2pPr>
            <a:lvl3pPr marL="1371600" lvl="2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3pPr>
            <a:lvl4pPr marL="1828800" lvl="3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–"/>
              <a:defRPr sz="1800"/>
            </a:lvl4pPr>
            <a:lvl5pPr marL="2286000" lvl="4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»"/>
              <a:defRPr sz="1800"/>
            </a:lvl5pPr>
            <a:lvl6pPr marL="2743200" lvl="5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6pPr>
            <a:lvl7pPr marL="3200400" lvl="6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7pPr>
            <a:lvl8pPr marL="3657600" lvl="7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8pPr>
            <a:lvl9pPr marL="4114800" lvl="8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9pPr>
          </a:lstStyle>
          <a:p>
            <a:endParaRPr/>
          </a:p>
        </p:txBody>
      </p:sp>
      <p:sp>
        <p:nvSpPr>
          <p:cNvPr id="37" name="Google Shape;37;p6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8" name="Google Shape;38;p6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39" name="Google Shape;39;p6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mparison" type="twoTxTwoObj">
  <p:cSld name="TWO_OBJECTS_WITH_TEXT">
    <p:spTree>
      <p:nvGrpSpPr>
        <p:cNvPr id="1" name="Shape 4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Google Shape;41;p7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2" name="Google Shape;42;p7"/>
          <p:cNvSpPr txBox="1"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3" name="Google Shape;43;p7"/>
          <p:cNvSpPr txBox="1">
            <a:spLocks noGrp="1"/>
          </p:cNvSpPr>
          <p:nvPr>
            <p:ph type="body" idx="2"/>
          </p:nvPr>
        </p:nvSpPr>
        <p:spPr>
          <a:xfrm>
            <a:off x="457200" y="2174875"/>
            <a:ext cx="4040188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4" name="Google Shape;44;p7"/>
          <p:cNvSpPr txBox="1">
            <a:spLocks noGrp="1"/>
          </p:cNvSpPr>
          <p:nvPr>
            <p:ph type="body" idx="3"/>
          </p:nvPr>
        </p:nvSpPr>
        <p:spPr>
          <a:xfrm>
            <a:off x="4645025" y="1535113"/>
            <a:ext cx="4041775" cy="6397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marL="457200" lvl="0" indent="-2286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None/>
              <a:defRPr sz="2400" b="1"/>
            </a:lvl1pPr>
            <a:lvl2pPr marL="914400" lvl="1" indent="-228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None/>
              <a:defRPr sz="2000" b="1"/>
            </a:lvl2pPr>
            <a:lvl3pPr marL="1371600" lvl="2" indent="-2286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 sz="1800" b="1"/>
            </a:lvl3pPr>
            <a:lvl4pPr marL="1828800" lvl="3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4pPr>
            <a:lvl5pPr marL="2286000" lvl="4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5pPr>
            <a:lvl6pPr marL="2743200" lvl="5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6pPr>
            <a:lvl7pPr marL="3200400" lvl="6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7pPr>
            <a:lvl8pPr marL="3657600" lvl="7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8pPr>
            <a:lvl9pPr marL="4114800" lvl="8" indent="-2286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None/>
              <a:defRPr sz="1600" b="1"/>
            </a:lvl9pPr>
          </a:lstStyle>
          <a:p>
            <a:endParaRPr/>
          </a:p>
        </p:txBody>
      </p:sp>
      <p:sp>
        <p:nvSpPr>
          <p:cNvPr id="45" name="Google Shape;45;p7"/>
          <p:cNvSpPr txBox="1">
            <a:spLocks noGrp="1"/>
          </p:cNvSpPr>
          <p:nvPr>
            <p:ph type="body" idx="4"/>
          </p:nvPr>
        </p:nvSpPr>
        <p:spPr>
          <a:xfrm>
            <a:off x="4645025" y="2174875"/>
            <a:ext cx="4041775" cy="39512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1pPr>
            <a:lvl2pPr marL="914400" lvl="1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2pPr>
            <a:lvl3pPr marL="1371600" lvl="2" indent="-342900" algn="l">
              <a:spcBef>
                <a:spcPts val="360"/>
              </a:spcBef>
              <a:spcAft>
                <a:spcPts val="0"/>
              </a:spcAft>
              <a:buClr>
                <a:schemeClr val="dk1"/>
              </a:buClr>
              <a:buSzPts val="1800"/>
              <a:buChar char="•"/>
              <a:defRPr sz="1800"/>
            </a:lvl3pPr>
            <a:lvl4pPr marL="1828800" lvl="3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–"/>
              <a:defRPr sz="1600"/>
            </a:lvl4pPr>
            <a:lvl5pPr marL="2286000" lvl="4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»"/>
              <a:defRPr sz="1600"/>
            </a:lvl5pPr>
            <a:lvl6pPr marL="2743200" lvl="5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6pPr>
            <a:lvl7pPr marL="3200400" lvl="6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7pPr>
            <a:lvl8pPr marL="3657600" lvl="7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8pPr>
            <a:lvl9pPr marL="4114800" lvl="8" indent="-330200" algn="l">
              <a:spcBef>
                <a:spcPts val="320"/>
              </a:spcBef>
              <a:spcAft>
                <a:spcPts val="0"/>
              </a:spcAft>
              <a:buClr>
                <a:schemeClr val="dk1"/>
              </a:buClr>
              <a:buSzPts val="1600"/>
              <a:buChar char="•"/>
              <a:defRPr sz="1600"/>
            </a:lvl9pPr>
          </a:lstStyle>
          <a:p>
            <a:endParaRPr/>
          </a:p>
        </p:txBody>
      </p:sp>
      <p:sp>
        <p:nvSpPr>
          <p:cNvPr id="46" name="Google Shape;46;p7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7" name="Google Shape;47;p7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48" name="Google Shape;48;p7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Title Only" type="titleOnly">
  <p:cSld name="TITLE_ONLY">
    <p:spTree>
      <p:nvGrpSpPr>
        <p:cNvPr id="1" name="Shape 4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0" name="Google Shape;50;p8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1800"/>
              <a:buNone/>
              <a:defRPr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1" name="Google Shape;51;p8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2" name="Google Shape;52;p8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3" name="Google Shape;53;p8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Content with Caption" type="objTx">
  <p:cSld name="OBJECT_WITH_CAPTION_TEXT">
    <p:spTree>
      <p:nvGrpSpPr>
        <p:cNvPr id="1" name="Shape 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Google Shape;55;p9"/>
          <p:cNvSpPr txBox="1"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6" name="Google Shape;56;p9"/>
          <p:cNvSpPr txBox="1">
            <a:spLocks noGrp="1"/>
          </p:cNvSpPr>
          <p:nvPr>
            <p:ph type="body" idx="1"/>
          </p:nvPr>
        </p:nvSpPr>
        <p:spPr>
          <a:xfrm>
            <a:off x="3575050" y="273050"/>
            <a:ext cx="5111750" cy="58531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431800" algn="l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Char char="•"/>
              <a:defRPr sz="3200"/>
            </a:lvl1pPr>
            <a:lvl2pPr marL="914400" lvl="1" indent="-406400" algn="l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Char char="–"/>
              <a:defRPr sz="2800"/>
            </a:lvl2pPr>
            <a:lvl3pPr marL="1371600" lvl="2" indent="-381000" algn="l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Char char="•"/>
              <a:defRPr sz="2400"/>
            </a:lvl3pPr>
            <a:lvl4pPr marL="1828800" lvl="3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–"/>
              <a:defRPr sz="2000"/>
            </a:lvl4pPr>
            <a:lvl5pPr marL="2286000" lvl="4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»"/>
              <a:defRPr sz="2000"/>
            </a:lvl5pPr>
            <a:lvl6pPr marL="2743200" lvl="5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6pPr>
            <a:lvl7pPr marL="3200400" lvl="6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7pPr>
            <a:lvl8pPr marL="3657600" lvl="7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8pPr>
            <a:lvl9pPr marL="4114800" lvl="8" indent="-355600" algn="l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Char char="•"/>
              <a:defRPr sz="2000"/>
            </a:lvl9pPr>
          </a:lstStyle>
          <a:p>
            <a:endParaRPr/>
          </a:p>
        </p:txBody>
      </p:sp>
      <p:sp>
        <p:nvSpPr>
          <p:cNvPr id="57" name="Google Shape;57;p9"/>
          <p:cNvSpPr txBox="1">
            <a:spLocks noGrp="1"/>
          </p:cNvSpPr>
          <p:nvPr>
            <p:ph type="body" idx="2"/>
          </p:nvPr>
        </p:nvSpPr>
        <p:spPr>
          <a:xfrm>
            <a:off x="457200" y="1435100"/>
            <a:ext cx="3008313" cy="46910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58" name="Google Shape;58;p9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59" name="Google Shape;59;p9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0" name="Google Shape;60;p9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matchingName="Picture with Caption" type="picTx">
  <p:cSld name="PICTURE_WITH_CAPTION_TEXT">
    <p:spTree>
      <p:nvGrpSpPr>
        <p:cNvPr id="1" name="Shape 6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Google Shape;62;p10"/>
          <p:cNvSpPr txBox="1"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b" anchorCtr="0">
            <a:norm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Calibri"/>
              <a:buNone/>
              <a:defRPr sz="2000" b="1"/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3" name="Google Shape;63;p10"/>
          <p:cNvSpPr>
            <a:spLocks noGrp="1"/>
          </p:cNvSpPr>
          <p:nvPr>
            <p:ph type="pic" idx="2"/>
          </p:nvPr>
        </p:nvSpPr>
        <p:spPr>
          <a:xfrm>
            <a:off x="1792288" y="612775"/>
            <a:ext cx="5486400" cy="4114800"/>
          </a:xfrm>
          <a:prstGeom prst="rect">
            <a:avLst/>
          </a:prstGeom>
          <a:noFill/>
          <a:ln>
            <a:noFill/>
          </a:ln>
        </p:spPr>
      </p:sp>
      <p:sp>
        <p:nvSpPr>
          <p:cNvPr id="64" name="Google Shape;64;p10"/>
          <p:cNvSpPr txBox="1">
            <a:spLocks noGrp="1"/>
          </p:cNvSpPr>
          <p:nvPr>
            <p:ph type="body" idx="1"/>
          </p:nvPr>
        </p:nvSpPr>
        <p:spPr>
          <a:xfrm>
            <a:off x="1792288" y="5367338"/>
            <a:ext cx="5486400" cy="804862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lvl="0" indent="-228600" algn="l">
              <a:spcBef>
                <a:spcPts val="280"/>
              </a:spcBef>
              <a:spcAft>
                <a:spcPts val="0"/>
              </a:spcAft>
              <a:buClr>
                <a:schemeClr val="dk1"/>
              </a:buClr>
              <a:buSzPts val="1400"/>
              <a:buNone/>
              <a:defRPr sz="1400"/>
            </a:lvl1pPr>
            <a:lvl2pPr marL="914400" lvl="1" indent="-228600" algn="l">
              <a:spcBef>
                <a:spcPts val="240"/>
              </a:spcBef>
              <a:spcAft>
                <a:spcPts val="0"/>
              </a:spcAft>
              <a:buClr>
                <a:schemeClr val="dk1"/>
              </a:buClr>
              <a:buSzPts val="1200"/>
              <a:buNone/>
              <a:defRPr sz="1200"/>
            </a:lvl2pPr>
            <a:lvl3pPr marL="1371600" lvl="2" indent="-228600" algn="l">
              <a:spcBef>
                <a:spcPts val="200"/>
              </a:spcBef>
              <a:spcAft>
                <a:spcPts val="0"/>
              </a:spcAft>
              <a:buClr>
                <a:schemeClr val="dk1"/>
              </a:buClr>
              <a:buSzPts val="1000"/>
              <a:buNone/>
              <a:defRPr sz="1000"/>
            </a:lvl3pPr>
            <a:lvl4pPr marL="1828800" lvl="3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4pPr>
            <a:lvl5pPr marL="2286000" lvl="4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5pPr>
            <a:lvl6pPr marL="2743200" lvl="5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6pPr>
            <a:lvl7pPr marL="3200400" lvl="6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7pPr>
            <a:lvl8pPr marL="3657600" lvl="7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8pPr>
            <a:lvl9pPr marL="4114800" lvl="8" indent="-228600" algn="l">
              <a:spcBef>
                <a:spcPts val="180"/>
              </a:spcBef>
              <a:spcAft>
                <a:spcPts val="0"/>
              </a:spcAft>
              <a:buClr>
                <a:schemeClr val="dk1"/>
              </a:buClr>
              <a:buSzPts val="900"/>
              <a:buNone/>
              <a:defRPr sz="900"/>
            </a:lvl9pPr>
          </a:lstStyle>
          <a:p>
            <a:endParaRPr/>
          </a:p>
        </p:txBody>
      </p:sp>
      <p:sp>
        <p:nvSpPr>
          <p:cNvPr id="65" name="Google Shape;65;p10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6" name="Google Shape;66;p10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lvl="0" algn="ctr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>
            <a:endParaRPr/>
          </a:p>
        </p:txBody>
      </p:sp>
      <p:sp>
        <p:nvSpPr>
          <p:cNvPr id="67" name="Google Shape;67;p10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lvl="0" indent="0" algn="r">
              <a:spcBef>
                <a:spcPts val="0"/>
              </a:spcBef>
              <a:buNone/>
              <a:defRPr/>
            </a:lvl1pPr>
            <a:lvl2pPr marL="0" lvl="1" indent="0" algn="r">
              <a:spcBef>
                <a:spcPts val="0"/>
              </a:spcBef>
              <a:buNone/>
              <a:defRPr/>
            </a:lvl2pPr>
            <a:lvl3pPr marL="0" lvl="2" indent="0" algn="r">
              <a:spcBef>
                <a:spcPts val="0"/>
              </a:spcBef>
              <a:buNone/>
              <a:defRPr/>
            </a:lvl3pPr>
            <a:lvl4pPr marL="0" lvl="3" indent="0" algn="r">
              <a:spcBef>
                <a:spcPts val="0"/>
              </a:spcBef>
              <a:buNone/>
              <a:defRPr/>
            </a:lvl4pPr>
            <a:lvl5pPr marL="0" lvl="4" indent="0" algn="r">
              <a:spcBef>
                <a:spcPts val="0"/>
              </a:spcBef>
              <a:buNone/>
              <a:defRPr/>
            </a:lvl5pPr>
            <a:lvl6pPr marL="0" lvl="5" indent="0" algn="r">
              <a:spcBef>
                <a:spcPts val="0"/>
              </a:spcBef>
              <a:buNone/>
              <a:defRPr/>
            </a:lvl6pPr>
            <a:lvl7pPr marL="0" lvl="6" indent="0" algn="r">
              <a:spcBef>
                <a:spcPts val="0"/>
              </a:spcBef>
              <a:buNone/>
              <a:defRPr/>
            </a:lvl7pPr>
            <a:lvl8pPr marL="0" lvl="7" indent="0" algn="r">
              <a:spcBef>
                <a:spcPts val="0"/>
              </a:spcBef>
              <a:buNone/>
              <a:defRPr/>
            </a:lvl8pPr>
            <a:lvl9pPr marL="0" lvl="8" indent="0" algn="r">
              <a:spcBef>
                <a:spcPts val="0"/>
              </a:spcBef>
              <a:buNone/>
              <a:defRPr/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lt1"/>
        </a:solidFill>
        <a:effectLst/>
      </p:bgPr>
    </p:bg>
    <p:spTree>
      <p:nvGrpSpPr>
        <p:cNvPr id="1" name="Shape 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Google Shape;6;p1"/>
          <p:cNvSpPr txBox="1"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rm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Clr>
                <a:schemeClr val="dk1"/>
              </a:buClr>
              <a:buSzPts val="4400"/>
              <a:buFont typeface="Calibri"/>
              <a:buNone/>
              <a:defRPr sz="4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lvl="1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2pPr>
            <a:lvl3pPr lvl="2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3pPr>
            <a:lvl4pPr lvl="3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4pPr>
            <a:lvl5pPr lvl="4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5pPr>
            <a:lvl6pPr lvl="5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6pPr>
            <a:lvl7pPr lvl="6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7pPr>
            <a:lvl8pPr lvl="7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8pPr>
            <a:lvl9pPr lvl="8">
              <a:spcBef>
                <a:spcPts val="0"/>
              </a:spcBef>
              <a:spcAft>
                <a:spcPts val="0"/>
              </a:spcAft>
              <a:buSzPts val="1400"/>
              <a:buNone/>
              <a:defRPr sz="1800"/>
            </a:lvl9pPr>
          </a:lstStyle>
          <a:p>
            <a:endParaRPr/>
          </a:p>
        </p:txBody>
      </p:sp>
      <p:sp>
        <p:nvSpPr>
          <p:cNvPr id="7" name="Google Shape;7;p1"/>
          <p:cNvSpPr txBox="1"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t" anchorCtr="0">
            <a:normAutofit/>
          </a:bodyPr>
          <a:lstStyle>
            <a:lvl1pPr marL="457200" marR="0" lvl="0" indent="-431800" algn="l" rtl="0">
              <a:spcBef>
                <a:spcPts val="640"/>
              </a:spcBef>
              <a:spcAft>
                <a:spcPts val="0"/>
              </a:spcAft>
              <a:buClr>
                <a:schemeClr val="dk1"/>
              </a:buClr>
              <a:buSzPts val="3200"/>
              <a:buFont typeface="Arial"/>
              <a:buChar char="•"/>
              <a:defRPr sz="32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914400" marR="0" lvl="1" indent="-406400" algn="l" rtl="0">
              <a:spcBef>
                <a:spcPts val="560"/>
              </a:spcBef>
              <a:spcAft>
                <a:spcPts val="0"/>
              </a:spcAft>
              <a:buClr>
                <a:schemeClr val="dk1"/>
              </a:buClr>
              <a:buSzPts val="2800"/>
              <a:buFont typeface="Arial"/>
              <a:buChar char="–"/>
              <a:defRPr sz="2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1371600" marR="0" lvl="2" indent="-381000" algn="l" rtl="0">
              <a:spcBef>
                <a:spcPts val="480"/>
              </a:spcBef>
              <a:spcAft>
                <a:spcPts val="0"/>
              </a:spcAft>
              <a:buClr>
                <a:schemeClr val="dk1"/>
              </a:buClr>
              <a:buSzPts val="2400"/>
              <a:buFont typeface="Arial"/>
              <a:buChar char="•"/>
              <a:defRPr sz="24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1828800" marR="0" lvl="3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–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2286000" marR="0" lvl="4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»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2743200" marR="0" lvl="5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3200400" marR="0" lvl="6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3657600" marR="0" lvl="7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4114800" marR="0" lvl="8" indent="-355600" algn="l" rtl="0">
              <a:spcBef>
                <a:spcPts val="400"/>
              </a:spcBef>
              <a:spcAft>
                <a:spcPts val="0"/>
              </a:spcAft>
              <a:buClr>
                <a:schemeClr val="dk1"/>
              </a:buClr>
              <a:buSzPts val="2000"/>
              <a:buFont typeface="Arial"/>
              <a:buChar char="•"/>
              <a:defRPr sz="20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8" name="Google Shape;8;p1"/>
          <p:cNvSpPr txBox="1">
            <a:spLocks noGrp="1"/>
          </p:cNvSpPr>
          <p:nvPr>
            <p:ph type="dt" idx="10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9" name="Google Shape;9;p1"/>
          <p:cNvSpPr txBox="1">
            <a:spLocks noGrp="1"/>
          </p:cNvSpPr>
          <p:nvPr>
            <p:ph type="ftr" idx="11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R="0" lvl="0" algn="ctr" rtl="0">
              <a:spcBef>
                <a:spcPts val="0"/>
              </a:spcBef>
              <a:spcAft>
                <a:spcPts val="0"/>
              </a:spcAft>
              <a:buSzPts val="1400"/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R="0" lvl="1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R="0" lvl="2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R="0" lvl="3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R="0" lvl="4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R="0" lvl="5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R="0" lvl="6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R="0" lvl="7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R="0" lvl="8" algn="l" rtl="0">
              <a:spcBef>
                <a:spcPts val="0"/>
              </a:spcBef>
              <a:spcAft>
                <a:spcPts val="0"/>
              </a:spcAft>
              <a:buSzPts val="1400"/>
              <a:buNone/>
              <a:defRPr sz="1800" b="0" i="0" u="none" strike="noStrike" cap="none">
                <a:solidFill>
                  <a:schemeClr val="dk1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endParaRPr/>
          </a:p>
        </p:txBody>
      </p:sp>
      <p:sp>
        <p:nvSpPr>
          <p:cNvPr id="10" name="Google Shape;10;p1"/>
          <p:cNvSpPr txBox="1">
            <a:spLocks noGrp="1"/>
          </p:cNvSpPr>
          <p:nvPr>
            <p:ph type="sldNum" idx="12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45700" rIns="91425" bIns="45700" anchor="ctr" anchorCtr="0">
            <a:noAutofit/>
          </a:bodyPr>
          <a:lstStyle>
            <a:lvl1pPr marL="0" marR="0" lvl="0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1pPr>
            <a:lvl2pPr marL="0" marR="0" lvl="1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2pPr>
            <a:lvl3pPr marL="0" marR="0" lvl="2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3pPr>
            <a:lvl4pPr marL="0" marR="0" lvl="3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4pPr>
            <a:lvl5pPr marL="0" marR="0" lvl="4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5pPr>
            <a:lvl6pPr marL="0" marR="0" lvl="5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6pPr>
            <a:lvl7pPr marL="0" marR="0" lvl="6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7pPr>
            <a:lvl8pPr marL="0" marR="0" lvl="7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8pPr>
            <a:lvl9pPr marL="0" marR="0" lvl="8" indent="0" algn="r" rtl="0">
              <a:spcBef>
                <a:spcPts val="0"/>
              </a:spcBef>
              <a:buNone/>
              <a:defRPr sz="1200" b="0" i="0" u="none" strike="noStrike" cap="none">
                <a:solidFill>
                  <a:srgbClr val="888888"/>
                </a:solidFill>
                <a:latin typeface="Calibri"/>
                <a:ea typeface="Calibri"/>
                <a:cs typeface="Calibri"/>
                <a:sym typeface="Calibri"/>
              </a:defRPr>
            </a:lvl9pPr>
          </a:lstStyle>
          <a:p>
            <a:pPr marL="0" lvl="0" indent="0" algn="r" rtl="0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</p:spTree>
  </p:cSld>
  <p:clrMap bg1="lt1" tx1="dk1" bg2="dk2" tx2="lt2" accent1="accent1" accent2="accent2" accent3="accent3" accent4="accent4" accent5="accent5" accent6="accent6" hlink="hlink" folHlink="folHlink"/>
  <p:sldLayoutIdLst>
    <p:sldLayoutId id="2147483648" r:id="rId1"/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</p:sldLayoutIdLst>
  <p:hf sldNum="0" hdr="0" ftr="0" dt="0"/>
  <p:txStyles>
    <p:title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marR="0" lvl="0" algn="l" rtl="0">
        <a:lnSpc>
          <a:spcPct val="100000"/>
        </a:lnSpc>
        <a:spcBef>
          <a:spcPts val="0"/>
        </a:spcBef>
        <a:spcAft>
          <a:spcPts val="0"/>
        </a:spcAft>
      </a:defPPr>
      <a:lvl1pPr marR="0" lvl="0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marR="0" lvl="1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marR="0" lvl="2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marR="0" lvl="3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marR="0" lvl="4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marR="0" lvl="5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marR="0" lvl="6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marR="0" lvl="7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marR="0" lvl="8" algn="l" rtl="0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sz="1400" b="0" i="0" u="none" strike="noStrike" cap="non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4" Type="http://schemas.openxmlformats.org/officeDocument/2006/relationships/hyperlink" Target="http://highigh.deviantart.com/art/Jesus-birth-130899232" TargetMode="Externa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1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1.xml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1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1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1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1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1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1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1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1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1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1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1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1.xml"/></Relationships>
</file>

<file path=ppt/slides/_rels/slide3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Picture 8">
            <a:extLst>
              <a:ext uri="{FF2B5EF4-FFF2-40B4-BE49-F238E27FC236}">
                <a16:creationId xmlns:a16="http://schemas.microsoft.com/office/drawing/2014/main" id="{B10B72A5-6D46-DB0B-5CC4-C6D4D2B8C5BD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837473B0-CC2E-450A-ABE3-18F120FF3D39}">
                <a1611:picAttrSrcUrl xmlns:a1611="http://schemas.microsoft.com/office/drawing/2016/11/main" r:id="rId4"/>
              </a:ext>
            </a:extLst>
          </a:blip>
          <a:srcRect t="3478" b="3478"/>
          <a:stretch/>
        </p:blipFill>
        <p:spPr>
          <a:xfrm>
            <a:off x="0" y="36334"/>
            <a:ext cx="7556500" cy="4288866"/>
          </a:xfrm>
          <a:prstGeom prst="rect">
            <a:avLst/>
          </a:prstGeom>
        </p:spPr>
      </p:pic>
      <p:sp>
        <p:nvSpPr>
          <p:cNvPr id="94" name="Google Shape;94;p13"/>
          <p:cNvSpPr txBox="1"/>
          <p:nvPr/>
        </p:nvSpPr>
        <p:spPr>
          <a:xfrm>
            <a:off x="155692" y="5017075"/>
            <a:ext cx="724511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b="1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PREGUNTAS SOBRE ABRAHAM</a:t>
            </a:r>
            <a:endParaRPr sz="105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Pelea entre sus pastores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Genesis 13:5-15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8264338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4.  Lot eligió ir a la llanura del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Jordan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, pero hasta donde extendió sus tiendas?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16160058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17C58D3-53F7-D0DF-21BE-54F3A3BF1C5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3CC3E5E9-3914-B040-2865-87DF286F8DE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Hebron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Jerico</a:t>
            </a:r>
            <a:endParaRPr lang="es-E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Sodoma  </a:t>
            </a:r>
            <a:endParaRPr lang="es-MX" sz="3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198771963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Sodoma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Genesis 13:12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64537808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5.  </a:t>
            </a:r>
            <a:r>
              <a:rPr lang="es-E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Nombrte</a:t>
            </a: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del rey y sacerdote que bendijo a Abraham?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4259632200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F57B87A1-99F1-957B-13EA-B0017DAB547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2C47615-1214-CAF6-5578-AC014965D38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Amrael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Melquisedec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Arioc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868158297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Melquisedec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latin typeface="Times New Roman" panose="02020603050405020304" pitchFamily="18" charset="0"/>
                <a:ea typeface="Aptos" panose="020B0004020202020204" pitchFamily="34" charset="0"/>
              </a:rPr>
              <a:t>Genesis 14:18-19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856703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6.	 En cual capitulo encontramos por primera vez que Dios le promete un hijo a Abraham?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99140517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DD1D7908-6439-B3FE-5F81-D476EA5ED9E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92DF9AB-8C25-464B-8196-8C1B2CCBFC69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Capitulo 20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Capitulo 18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Capitulo 15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486931819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. Capitulo 15  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76901237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1. Cual era el nombre anterior de Abraham? 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382851348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7.   De donde saco Dios a Abraham para heredar la tierra?	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131343085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A9E4BBD2-30B0-568F-C0CC-CC3228D748D9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22CD83CF-970B-7770-36E2-6DE66D19243A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Ur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Sinar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Elam 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944477523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a. </a:t>
            </a:r>
            <a:r>
              <a:rPr lang="es-MX" sz="6600" dirty="0" err="1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Ur</a:t>
            </a: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Genesis 15:1</a:t>
            </a:r>
            <a:endParaRPr lang="es-MX" sz="54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99686491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609397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8.  Como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Sarai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no podía quedar embarazada con quien le propuso a Abraham tener un hijo? 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113918194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C7BA4E1-7736-1549-C666-585986AB553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7B1B237-A7AA-F7DC-6BE0-F211B57D4912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Agar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Rut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Rebeca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511708916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a. Agar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Genesis 16:3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46116484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078313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9.   Como se llamo el hijo que Abraham tuvo con Agar sierva de </a:t>
            </a:r>
            <a:r>
              <a:rPr lang="es-MX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Sarai</a:t>
            </a:r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013315051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47E8BAD-7CEC-34EC-ECAB-98708704CA9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4430B08A-12F0-CEFC-EE5F-2673676AAE5D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Isacar</a:t>
            </a:r>
            <a:endParaRPr lang="en-US" sz="66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Ismael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Isaac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7405687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 b. Ismael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Genesis 16:15</a:t>
            </a:r>
          </a:p>
        </p:txBody>
      </p:sp>
    </p:spTree>
    <p:extLst>
      <p:ext uri="{BB962C8B-B14F-4D97-AF65-F5344CB8AC3E}">
        <p14:creationId xmlns:p14="http://schemas.microsoft.com/office/powerpoint/2010/main" val="3117624059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640816"/>
            <a:ext cx="7272906" cy="406265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MX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10.   Cual señal utilizo Dios como pacto con Abraham y su descendencia?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253644442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29AB7BE0-A5C3-BC26-612E-7AEBF5AD534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735F883D-FCC8-8CA0-6C58-BA0CAD623524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Abiram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Ibrahim</a:t>
            </a: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Abram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977190005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EA53A66A-67B1-C672-D33D-8200F5E5240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80F72CA1-16B2-A8FD-9825-C64E4DD9D22B}"/>
              </a:ext>
            </a:extLst>
          </p:cNvPr>
          <p:cNvSpPr txBox="1"/>
          <p:nvPr/>
        </p:nvSpPr>
        <p:spPr>
          <a:xfrm>
            <a:off x="283594" y="640816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Un Cordero</a:t>
            </a:r>
          </a:p>
          <a:p>
            <a:pPr marL="1143000" indent="-1143000">
              <a:buAutoNum type="alphaLcPeriod"/>
            </a:pP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El arco iris</a:t>
            </a:r>
          </a:p>
          <a:p>
            <a:pPr marL="1143000" indent="-1143000">
              <a:buAutoNum type="alphaLcPeriod"/>
            </a:pPr>
            <a:r>
              <a:rPr lang="en-US" sz="66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Circuncision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12860748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468141"/>
            <a:ext cx="7018020" cy="1920526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c. Circuncisión   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54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Genesis 17:1-11</a:t>
            </a:r>
          </a:p>
        </p:txBody>
      </p:sp>
    </p:spTree>
    <p:extLst>
      <p:ext uri="{BB962C8B-B14F-4D97-AF65-F5344CB8AC3E}">
        <p14:creationId xmlns:p14="http://schemas.microsoft.com/office/powerpoint/2010/main" val="40231796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269240" y="6705784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c. Abram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Genesis 12:1</a:t>
            </a: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553997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2.  Cuantos anos tenia Abraham cuando salió de su tierra y de su parentela?	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578883974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C5D92DA1-8139-571C-6FEC-339A5A65AFA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17447E45-DF1A-C67C-284C-74FC3E924232}"/>
              </a:ext>
            </a:extLst>
          </p:cNvPr>
          <p:cNvSpPr txBox="1"/>
          <p:nvPr/>
        </p:nvSpPr>
        <p:spPr>
          <a:xfrm>
            <a:off x="283594" y="552249"/>
            <a:ext cx="7272906" cy="3323987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101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anos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75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anos</a:t>
            </a:r>
            <a:endParaRPr lang="en-US" sz="7200" b="1" kern="1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  <a:p>
            <a:pPr marL="1143000" indent="-1143000">
              <a:buAutoNum type="alphaLcPeriod"/>
            </a:pP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90 </a:t>
            </a:r>
            <a:r>
              <a:rPr lang="en-US" sz="7200" b="1" kern="100" dirty="0" err="1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anos</a:t>
            </a:r>
            <a:r>
              <a:rPr lang="en-US" sz="72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40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109575964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64C6FF"/>
        </a:solidFill>
        <a:effectLst/>
      </p:bgPr>
    </p:bg>
    <p:spTree>
      <p:nvGrpSpPr>
        <p:cNvPr id="1" name="Shape 1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Google Shape;134;p14">
            <a:extLst>
              <a:ext uri="{FF2B5EF4-FFF2-40B4-BE49-F238E27FC236}">
                <a16:creationId xmlns:a16="http://schemas.microsoft.com/office/drawing/2014/main" id="{5631CF5E-D728-712C-C0C6-B04020713101}"/>
              </a:ext>
            </a:extLst>
          </p:cNvPr>
          <p:cNvSpPr/>
          <p:nvPr/>
        </p:nvSpPr>
        <p:spPr>
          <a:xfrm rot="-5400000">
            <a:off x="480064" y="-1280160"/>
            <a:ext cx="7018018" cy="8846817"/>
          </a:xfrm>
          <a:custGeom>
            <a:avLst/>
            <a:gdLst/>
            <a:ahLst/>
            <a:cxnLst/>
            <a:rect l="l" t="t" r="r" b="b"/>
            <a:pathLst>
              <a:path w="5228306" h="3688332" extrusionOk="0">
                <a:moveTo>
                  <a:pt x="0" y="0"/>
                </a:moveTo>
                <a:lnTo>
                  <a:pt x="5228306" y="0"/>
                </a:lnTo>
                <a:lnTo>
                  <a:pt x="5228306" y="3688332"/>
                </a:lnTo>
                <a:lnTo>
                  <a:pt x="0" y="3688332"/>
                </a:lnTo>
                <a:lnTo>
                  <a:pt x="0" y="0"/>
                </a:lnTo>
                <a:close/>
              </a:path>
            </a:pathLst>
          </a:custGeom>
          <a:blipFill rotWithShape="1">
            <a:blip r:embed="rId3">
              <a:alphaModFix/>
            </a:blip>
            <a:stretch>
              <a:fillRect/>
            </a:stretch>
          </a:blipFill>
          <a:ln>
            <a:noFill/>
          </a:ln>
        </p:spPr>
        <p:txBody>
          <a:bodyPr/>
          <a:lstStyle/>
          <a:p>
            <a:endParaRPr lang="en-US" dirty="0"/>
          </a:p>
        </p:txBody>
      </p:sp>
      <p:sp>
        <p:nvSpPr>
          <p:cNvPr id="5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1369146" y="2704153"/>
            <a:ext cx="5239854" cy="211263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Respuesta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endParaRPr lang="es-MX" sz="6600" dirty="0">
              <a:effectLst/>
              <a:latin typeface="Times New Roman" panose="02020603050405020304" pitchFamily="18" charset="0"/>
              <a:ea typeface="Aptos" panose="020B0004020202020204" pitchFamily="34" charset="0"/>
            </a:endParaRPr>
          </a:p>
        </p:txBody>
      </p:sp>
      <p:sp>
        <p:nvSpPr>
          <p:cNvPr id="2" name="Google Shape;132;p14">
            <a:extLst>
              <a:ext uri="{FF2B5EF4-FFF2-40B4-BE49-F238E27FC236}">
                <a16:creationId xmlns:a16="http://schemas.microsoft.com/office/drawing/2014/main" id="{C3A8E448-3D15-ABE3-784D-C95248AFE735}"/>
              </a:ext>
            </a:extLst>
          </p:cNvPr>
          <p:cNvSpPr txBox="1"/>
          <p:nvPr/>
        </p:nvSpPr>
        <p:spPr>
          <a:xfrm>
            <a:off x="480063" y="5678407"/>
            <a:ext cx="7018020" cy="3168944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effectLst/>
                <a:latin typeface="Times New Roman" panose="02020603050405020304" pitchFamily="18" charset="0"/>
                <a:ea typeface="Aptos" panose="020B0004020202020204" pitchFamily="34" charset="0"/>
              </a:rPr>
              <a:t> </a:t>
            </a:r>
            <a:endParaRPr lang="es-MX" sz="6600" dirty="0">
              <a:effectLst/>
              <a:highlight>
                <a:srgbClr val="FFFF00"/>
              </a:highlight>
              <a:latin typeface="Times New Roman" panose="02020603050405020304" pitchFamily="18" charset="0"/>
              <a:ea typeface="Aptos" panose="020B0004020202020204" pitchFamily="34" charset="0"/>
            </a:endParaRP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highlight>
                  <a:srgbClr val="FFFF00"/>
                </a:highlight>
                <a:latin typeface="Times New Roman" panose="02020603050405020304" pitchFamily="18" charset="0"/>
                <a:ea typeface="Aptos" panose="020B0004020202020204" pitchFamily="34" charset="0"/>
              </a:rPr>
              <a:t>b. 75 anos </a:t>
            </a:r>
          </a:p>
          <a:p>
            <a:pPr marL="0" marR="0" lvl="0" indent="0" algn="ctr" rtl="0">
              <a:lnSpc>
                <a:spcPct val="104004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rPr lang="es-MX" sz="6600" dirty="0">
                <a:latin typeface="Times New Roman" panose="02020603050405020304" pitchFamily="18" charset="0"/>
                <a:ea typeface="Aptos" panose="020B0004020202020204" pitchFamily="34" charset="0"/>
              </a:rPr>
              <a:t>Genesis 12;4</a:t>
            </a:r>
          </a:p>
        </p:txBody>
      </p:sp>
    </p:spTree>
    <p:extLst>
      <p:ext uri="{BB962C8B-B14F-4D97-AF65-F5344CB8AC3E}">
        <p14:creationId xmlns:p14="http://schemas.microsoft.com/office/powerpoint/2010/main" val="128847378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E21EC4E7-0245-777D-184E-612BC3176A0B}"/>
              </a:ext>
            </a:extLst>
          </p:cNvPr>
          <p:cNvSpPr txBox="1"/>
          <p:nvPr/>
        </p:nvSpPr>
        <p:spPr>
          <a:xfrm>
            <a:off x="283594" y="552249"/>
            <a:ext cx="7272906" cy="3046988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3.	  Porque se separo Abraham de su sobrino Lot?</a:t>
            </a:r>
            <a:r>
              <a:rPr lang="en-U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 </a:t>
            </a:r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884626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C000"/>
        </a:solidFill>
        <a:effectLst/>
      </p:bgPr>
    </p:bg>
    <p:spTree>
      <p:nvGrpSpPr>
        <p:cNvPr id="1" name="Shape 83">
          <a:extLst>
            <a:ext uri="{FF2B5EF4-FFF2-40B4-BE49-F238E27FC236}">
              <a16:creationId xmlns:a16="http://schemas.microsoft.com/office/drawing/2014/main" id="{97ADA420-C31E-B84C-C98D-FF6B38A1841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94;p13">
            <a:extLst>
              <a:ext uri="{FF2B5EF4-FFF2-40B4-BE49-F238E27FC236}">
                <a16:creationId xmlns:a16="http://schemas.microsoft.com/office/drawing/2014/main" id="{C1BDD284-C652-C639-AB9A-C4E70514FD14}"/>
              </a:ext>
            </a:extLst>
          </p:cNvPr>
          <p:cNvSpPr txBox="1"/>
          <p:nvPr/>
        </p:nvSpPr>
        <p:spPr>
          <a:xfrm>
            <a:off x="283594" y="552249"/>
            <a:ext cx="7272906" cy="5632311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0" tIns="0" rIns="0" bIns="0" anchor="t" anchorCtr="0">
            <a:spAutoFit/>
          </a:bodyPr>
          <a:lstStyle/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Pelea entre sus pastores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Dios se lo ordeno</a:t>
            </a:r>
          </a:p>
          <a:p>
            <a:pPr marL="1143000" indent="-1143000">
              <a:buAutoNum type="alphaLcPeriod"/>
            </a:pPr>
            <a:r>
              <a:rPr lang="es-ES" sz="6600" b="1" kern="100" dirty="0">
                <a:solidFill>
                  <a:schemeClr val="tx1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Bangers"/>
              </a:rPr>
              <a:t>Lot se volvió idolatra </a:t>
            </a:r>
          </a:p>
          <a:p>
            <a:endParaRPr lang="es-MX" sz="3600" dirty="0">
              <a:solidFill>
                <a:schemeClr val="tx1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Bangers"/>
            </a:endParaRPr>
          </a:p>
        </p:txBody>
      </p:sp>
    </p:spTree>
    <p:extLst>
      <p:ext uri="{BB962C8B-B14F-4D97-AF65-F5344CB8AC3E}">
        <p14:creationId xmlns:p14="http://schemas.microsoft.com/office/powerpoint/2010/main" val="3723292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rgbClr val="000000"/>
      </a:dk1>
      <a:lt1>
        <a:srgbClr val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>
  <a:themeElements>
    <a:clrScheme name="Default">
      <a:dk1>
        <a:srgbClr val="000000"/>
      </a:dk1>
      <a:lt1>
        <a:srgbClr val="FFFFFF"/>
      </a:lt1>
      <a:dk2>
        <a:srgbClr val="158158"/>
      </a:dk2>
      <a:lt2>
        <a:srgbClr val="F3F3F3"/>
      </a:lt2>
      <a:accent1>
        <a:srgbClr val="058DC7"/>
      </a:accent1>
      <a:accent2>
        <a:srgbClr val="50B432"/>
      </a:accent2>
      <a:accent3>
        <a:srgbClr val="ED561B"/>
      </a:accent3>
      <a:accent4>
        <a:srgbClr val="EDEF00"/>
      </a:accent4>
      <a:accent5>
        <a:srgbClr val="24CBE5"/>
      </a:accent5>
      <a:accent6>
        <a:srgbClr val="64E572"/>
      </a:accent6>
      <a:hlink>
        <a:srgbClr val="2200CC"/>
      </a:hlink>
      <a:folHlink>
        <a:srgbClr val="551A8B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726</TotalTime>
  <Words>277</Words>
  <Application>Microsoft Office PowerPoint</Application>
  <PresentationFormat>Custom</PresentationFormat>
  <Paragraphs>72</Paragraphs>
  <Slides>31</Slides>
  <Notes>31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31</vt:i4>
      </vt:variant>
    </vt:vector>
  </HeadingPairs>
  <TitlesOfParts>
    <vt:vector size="35" baseType="lpstr">
      <vt:lpstr>Times New Roman</vt:lpstr>
      <vt:lpstr>Arial</vt:lpstr>
      <vt:lpstr>Calibri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Daniel Deida</dc:creator>
  <cp:lastModifiedBy>Daniel Deida</cp:lastModifiedBy>
  <cp:revision>41</cp:revision>
  <cp:lastPrinted>2024-07-12T01:28:02Z</cp:lastPrinted>
  <dcterms:modified xsi:type="dcterms:W3CDTF">2025-03-11T19:17:23Z</dcterms:modified>
</cp:coreProperties>
</file>