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ABRAHAM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0563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Genesis 22:3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Cuantos hermanos tenia Abraham?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 hermanos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hermanos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 hermanos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hermanos 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2 hermanos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11:27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Cual fue la ciudad por la cual Abraham intercedió ante Dios?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Sodoma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Moab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Siquem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Zeboim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Sodoma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18:16-33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Como se llamaba la nuera de Abraham?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Raquel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Rebeca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Miriam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Lea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976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Rebeca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24:67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 Como se llamaba el rey al cual Abraham mintió sobre su esposa Sara?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 Cuantos anos tenia Abraham cuando Dios hizo un pacto con el?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97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98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99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100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99 anos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17:1-2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 Con que comparo Dios la descendencia que le daría a Abraham por no haberle negado a Isaac?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Hojas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Estrellas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Arboles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planetas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Estrellas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22:16-17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 Cuantos hijos tuvo Abraham en total?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hijos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</a:t>
            </a: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hijos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8 hijos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25:1-5  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En que desierto anduvo Agar con Ismael al echados de la casa de Abraham?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Artajerjes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Sabelio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Arioc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Abimelec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Cades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Sin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Paran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Beerseba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d. Beerseba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21:14  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d. Abimelec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20:2 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Como se llamaba el sacerdote que bendijo a Abraham?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443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Samuel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Melquisedec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Birsa</a:t>
            </a:r>
          </a:p>
          <a:p>
            <a:pPr marL="1143000" indent="-1143000">
              <a:buAutoNum type="alphaLcPeriod"/>
            </a:pP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Sinab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b.Melquisedec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14:18  </a:t>
            </a:r>
            <a:endParaRPr lang="es-MX" sz="6600" dirty="0"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Cual fue el animal sobre el cual Abraham subió al monte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Moriah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 sacrificar a Isaac?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46166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Caballo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Burro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Asno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Camello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271</Words>
  <Application>Microsoft Office PowerPoint</Application>
  <PresentationFormat>Custom</PresentationFormat>
  <Paragraphs>82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42</cp:revision>
  <cp:lastPrinted>2024-07-12T01:28:02Z</cp:lastPrinted>
  <dcterms:modified xsi:type="dcterms:W3CDTF">2025-03-18T19:09:49Z</dcterms:modified>
</cp:coreProperties>
</file>