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MUJERES DE LA BIBLIA PARTE II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Cetura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25:1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De Jope, conocida por sus buenas obras y caridad. Pedro la resucito de entre los muertos. Cual es su nombre?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Maria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Priscilla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Dorcas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Lidia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Dorcas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9:36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Vendio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una posesión con su esposo, mintieron al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Espiritu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Santo guardando parte del precio, quien era ella?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Junia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Safira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Priscilla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Lidia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Safira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Hechos 5:1-2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Reina que promovió la adoración de dioses falsos en Israel y quiso matar al profeta Elías, Cual es su nombre?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Jezabel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Atalia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Betsabe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Debora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Jezabel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1 Reyes 19:1-2</a:t>
            </a: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Quien fue la mujer que junto con su esposo fue elogiada por su fe y devoción a Dios?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9325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</a:t>
            </a:r>
            <a:r>
              <a:rPr lang="es-E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.  ¿Quien fue la mujer que mostro generosidad y hospitalidad hacia el profeta Eliseo, invitándolo a comer en su casa y mas tarde construyendo un pequeño cuarto en su tejado para el?	</a:t>
            </a:r>
            <a:r>
              <a:rPr lang="en-US" sz="6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Abigael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Raquel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Mujer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Sunamita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Sara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marR="0" lvl="0" indent="-114300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AutoNum type="alphaLcPeriod" startAt="3"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Mujer Sunamita</a:t>
            </a:r>
          </a:p>
          <a:p>
            <a:pPr marL="914400" marR="0" lvl="0" indent="-91440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AutoNum type="alphaLcPeriod" startAt="3"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2 Reyes 4:8-10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8125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Quien fue la mujer que ofreció su ultimo pan y aceite para alimentar al profeta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Elias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en un momento de gran necesidad?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Sara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Abigail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Viuda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Sarepta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Rut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c. La viuda de Sarepta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1 Reyes 17:12-15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Cual es el nombre de la esposa de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Urias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el hitita conocida por un evento trágico con David?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Mical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Abigail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Betsabe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Tamar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Betsabe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2 Samuel 11:3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Quien se convirtió en una estatua de sal por desobediencia a los ángeles de Dios?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Maria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Sara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Ana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Isabel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Raquel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Lea</a:t>
            </a:r>
          </a:p>
          <a:p>
            <a:pPr marL="1143000" indent="-1143000">
              <a:buAutoNum type="alphaLcPeriod" startAt="3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Lot</a:t>
            </a:r>
          </a:p>
          <a:p>
            <a:pPr marL="1143000" indent="-1143000">
              <a:buAutoNum type="alphaLcPeriod" startAt="3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esposa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Lot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La esposa de Lot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Genesis 19:26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422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d. Isabel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Lucas 1:5-7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Quien fue la mujer que cuido y crio a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Moises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ser encontrado en el rio Nilo?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Maria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Rut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La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hija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faraon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Joquebed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La hija de faraón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Éxodo 2:4-8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Como se llamaba otra esposa de Abraham que no era una concubina?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4616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Agar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Sara</a:t>
            </a: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Cetura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Rebeca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377</Words>
  <Application>Microsoft Office PowerPoint</Application>
  <PresentationFormat>Custom</PresentationFormat>
  <Paragraphs>83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41</cp:revision>
  <cp:lastPrinted>2024-07-12T01:28:02Z</cp:lastPrinted>
  <dcterms:modified xsi:type="dcterms:W3CDTF">2025-03-05T19:14:19Z</dcterms:modified>
</cp:coreProperties>
</file>