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QUIEN DIJO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40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dias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Éxodo 34:28</a:t>
            </a: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Cual plaga los hechiceros no pudieron sacar con sus encantamientos?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Piojos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Ranas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Langostas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oscuridad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piojos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Éxodo 8:18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Cual fue la plaga que hijo con que el faraón dejara al pueblo partir de Egipto?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8125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Plaga de las ranas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Muerte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primogenitos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Muerte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animals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Plaga de 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ulceras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Primogenitos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Éxodo 11:4-6</a:t>
            </a: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Que cualidad tenia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Moises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mas que todos los hombres de la tierra?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Sabio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Manso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Persistente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Honesto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manso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Números 12:3</a:t>
            </a: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Quien Dios dijo que hablara por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Moises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al pueblo de Israel?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Que hizo Miriam la hermana de Aaron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que los hijos de Israel pasaron el mar?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Toco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pandero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 puso 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llorar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Grito de alegria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quejo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Toco pandero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Éxodo 15:20-21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Que hizo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Moises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con las tablas de los 10 mandamientos cuando vio su pueblo haciendo fiesta?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Tiro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fuego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quebro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Tiro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basura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Arrojo al mar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98737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las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quebro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Éxodo 32:17-19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Donde Dios arrojo las langostas con el viento fuerte del occidente?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montanas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pueblo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Rio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Nilo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Mar Rojo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d. en el Mar Rojo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Éxodo 10:19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De que forma Dios guiaba a su pueblo de día y de noche?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Josue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Caleb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Faraon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Aaron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830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Sol de </a:t>
            </a: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</a:t>
            </a: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, luna de </a:t>
            </a: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noche</a:t>
            </a:r>
            <a:endParaRPr lang="en-US" sz="60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Pajaros</a:t>
            </a: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</a:t>
            </a: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animales</a:t>
            </a: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noche</a:t>
            </a:r>
            <a:endParaRPr lang="en-US" sz="60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Columna de </a:t>
            </a: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nube</a:t>
            </a: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columna</a:t>
            </a: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fuego</a:t>
            </a:r>
            <a:endParaRPr lang="en-US" sz="60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Nubes</a:t>
            </a: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</a:t>
            </a: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estrellas</a:t>
            </a: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noche</a:t>
            </a: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. </a:t>
            </a:r>
            <a:endParaRPr lang="es-MX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422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Columna de nube en el día y columna de fuego en la noche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Éxodo 13:21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c. Aaron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Éxodo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 4:14-16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Cuanto tiempo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Moises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ha quedado en el desierto con el pueblo de Israel?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40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anos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40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anos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90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40 anos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Éxodo 16:35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Cuanto tiempo estuvo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Moises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en el monte para recibir la tabla de los 10 mandamientos?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4616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 días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14 días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30 días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40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371</Words>
  <Application>Microsoft Office PowerPoint</Application>
  <PresentationFormat>Custom</PresentationFormat>
  <Paragraphs>82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40</cp:revision>
  <cp:lastPrinted>2024-07-12T01:28:02Z</cp:lastPrinted>
  <dcterms:modified xsi:type="dcterms:W3CDTF">2025-03-26T16:34:05Z</dcterms:modified>
</cp:coreProperties>
</file>