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VIDA DE JESUS SEGUN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 Y JUAN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Sus lámparas tenían aceite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Mateo 25:3-4 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A quien dijo Jesus que había visto bajo la higuera antes de llamarlo?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Tomas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Andres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Natanael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Cefas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Natanael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Juan 1:48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Que dijo Jesus sobre las oraciones de los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hipocritas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largas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repetitivas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tienen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significado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Ya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tienen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recompense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como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cimbalo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que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retine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Ya tienen su recompensa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6:5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Que utilizo Jesus para sanar la mano marchita de un hombre?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Sus palabras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Barro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toque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Una oración de fe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sus palabras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Mateo 12:13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Que dijo Jesus que deberías hacer si tu ojo derecho te hace pecar?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En la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oracion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del Señor, ¿Que sigue a danos hoy nuestro pan de cada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perdonanos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nuestras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deudas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Y no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dejes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caer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tentacion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Libranos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del mal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venga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tu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reino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Y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perdonanos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nuestras deudas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6:12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Que pregunta le hizo Jesus a Pedro tres veces después de la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resurreccion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Eres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tu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mi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discipulo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Crees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mi?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seguiras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Me amas?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d. Me amas?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Juan 21:17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Que dijo Jesus acerca de los que son puros de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corazon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Seran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saciados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Seran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llamados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Dios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Heredaran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la tierra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Veran a Dios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d. verán a Dios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5:8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A quien dijo Jesus que uno debe nacer de nuevo para ver el reino de Dios?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Cerrarlo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Sacarlo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Ignorarlo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taparlo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Mujer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samaritana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Nicodemo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Zaqueo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joven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rico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Nicodemo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Juan 3:</a:t>
            </a: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6652258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</a:t>
            </a: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Sacarlo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5:29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Quien fue el primer discípulo llamado por Jesus en el evangelio de Juan?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Andres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</a:t>
            </a:r>
          </a:p>
          <a:p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d.  Santiago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538480" y="5876618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Andrés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Juan 1:40-42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En la parábola de las 10 vírgenes, ¿que diferenciaba a las vírgenes prudentes de las necias?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0"/>
            <a:ext cx="7272906" cy="1071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Conocían personalmente al novio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Estaban vestidas diferentes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Llegaron en diferentes momentos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Sus lámparas tenían aceite 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370</Words>
  <Application>Microsoft Office PowerPoint</Application>
  <PresentationFormat>Custom</PresentationFormat>
  <Paragraphs>83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42</cp:revision>
  <cp:lastPrinted>2024-07-12T01:28:02Z</cp:lastPrinted>
  <dcterms:modified xsi:type="dcterms:W3CDTF">2025-02-11T00:46:31Z</dcterms:modified>
</cp:coreProperties>
</file>