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40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3951" b="13951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LOS ARTICULOS DE FE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Sanidad divina.   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articulo de fe se puede notar en 1 Tesalonicenses 5:23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perdón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santificación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Biblia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expiacion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La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santificacion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articulo de fe se puede notar en Efesios 2:8-10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Gracia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preveniente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Dios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trino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Pecado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original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Adopcion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Gracia Preveniente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articulo de fe se puede notar en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 Timoteo 2:3-6?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Arrepentimiento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Redención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Bautismo con el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Espiritu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Santo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Expiacion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Expiacion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 Que dos artículos de fe puede usted notar en Hechos 2:37-38?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articulo de fe se puede notar en Colosenses 1:12-18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Sagradas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Escrituras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Gracia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preveniente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Jesucristo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Espiritu Santo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Jesucristo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Que articulo de fe se puede notar en 2 Timoteo 3:16?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Dios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trino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Jesucristo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Espiritu Santo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Sagradas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Escrituras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d. Las Sagradas Escrituras  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Que articulo de fe se puede notar en Hechos 17:30-31?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Arrepentimiento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Santificacion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Segunda Venida de Cristo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Bautismo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Arrepentimiento </a:t>
            </a:r>
            <a:endParaRPr lang="es-MX" sz="6600" dirty="0"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Que artículos de fe se puede notar en 1 Corintios 3:5-16?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9971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Perdon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reconciliacion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Arrepentimiento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bautismo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Bautismo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la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santa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cena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Sanidad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divina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llenura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del Espiritu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Salvacion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Santificacion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Justificacion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,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Regeneracion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Adopcion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Iglesia,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Jesucristo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Espiritu Santo</a:t>
            </a:r>
          </a:p>
          <a:p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d. 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Sanidad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Divina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Iglesia, Jesucristo y el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Espiritu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Santo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 Arrepentimiento y Bautismo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Que articulo de fe se puede notar en Daniel 12:2-3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Iglesia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Segunda Venida de Cristo </a:t>
            </a:r>
          </a:p>
          <a:p>
            <a:pPr marL="1143000" indent="-1143000">
              <a:buAutoNum type="alphaLcPeriod" startAt="3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juicio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destino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 startAt="4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Cielo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</a:p>
          <a:p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   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infierno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El juicio y el destino. 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articulo de fe se puede notar en Salmos 103:1-5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Dios justo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Jesucristo el fundamento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Espíritu Santo guiador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Sanidad divina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328</Words>
  <Application>Microsoft Office PowerPoint</Application>
  <PresentationFormat>Custom</PresentationFormat>
  <Paragraphs>74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42</cp:revision>
  <cp:lastPrinted>2024-07-12T01:28:02Z</cp:lastPrinted>
  <dcterms:modified xsi:type="dcterms:W3CDTF">2025-01-15T04:23:26Z</dcterms:modified>
</cp:coreProperties>
</file>