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LA ORACION MODELO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Comunion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En nombre de quien debemos orar?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8125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el nombre de Jesus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el nombre de Jehová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el nombre del Espíritu Santo 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 hay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especificacion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En el nombre de Jesus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Juan 16:23-24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Por cuales dos cosas debemos orar según Lucas 11:2?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10156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Perfeccion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Cristiana y 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buenas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obras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Para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tener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echar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fuera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demonios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Voluntad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Dios 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reino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Ministerios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la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predicacion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La voluntad de Dios y su reino.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Lucas 11:2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Que nos aconseja Mateo 6:33 que debemos hacer?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Buscar el reino de Dios.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 para llevar frutos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 para no entrar en tentación.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Confesar los pecados.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Buscar el reino de Dios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Mateo 6:33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La oración modelo comienza a quien se debe orar?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Cuando debemos orar según Lucas 11:3?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8125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cuando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hay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necesidad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.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cuando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estamos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prueba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cada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cuando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bien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Orar cada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dia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Lucas 11:3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Donde debemos orar según Mateo 6:5-6?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8125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la Iglesia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publico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calles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donde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puedan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ver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secreto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Servicio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oracion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En secreto, privado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6:5-6</a:t>
            </a: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Como debemos orar según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según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Mateo 6:7-8?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corazon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con fervor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sin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apariencias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por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mundo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para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salvacion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.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por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sanidad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Orar de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corazon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6:7-8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Cuando Cristo oro con ruegos y suplicas que clase de temor tenia el?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Trinidad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Hijo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Dios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Al Padre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Al Espiritu Santo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Temor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inmerecido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Temor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consumidor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Temor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reverente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Temor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sincero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 Temor reverente.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Hebreos 5:7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c. Al Padre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Lucas 11:2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Que declaración da Jesus acerca del Padre?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9971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Padre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esta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presente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Padre es mayor que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yo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Padre y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yo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temenos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mismo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poder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Padre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creo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todas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las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cosas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422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El Padre es mayor que yo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Juan 14:28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 Que clase relación quiere Jesus que tengamos con el y con el Padre?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Tener comunión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Tener abundancia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Tener simpatía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Tener conocimiento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396</Words>
  <Application>Microsoft Office PowerPoint</Application>
  <PresentationFormat>Custom</PresentationFormat>
  <Paragraphs>83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43</cp:revision>
  <cp:lastPrinted>2024-07-12T01:28:02Z</cp:lastPrinted>
  <dcterms:modified xsi:type="dcterms:W3CDTF">2025-01-22T02:18:30Z</dcterms:modified>
</cp:coreProperties>
</file>