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79" r:id="rId2"/>
    <p:sldId id="266" r:id="rId3"/>
    <p:sldId id="256" r:id="rId4"/>
    <p:sldId id="275" r:id="rId5"/>
    <p:sldId id="280" r:id="rId6"/>
    <p:sldId id="263" r:id="rId7"/>
    <p:sldId id="281" r:id="rId8"/>
    <p:sldId id="283" r:id="rId9"/>
    <p:sldId id="282" r:id="rId10"/>
    <p:sldId id="286" r:id="rId11"/>
  </p:sldIdLst>
  <p:sldSz cx="7556500" cy="106934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4" autoAdjust="0"/>
    <p:restoredTop sz="94660"/>
  </p:normalViewPr>
  <p:slideViewPr>
    <p:cSldViewPr snapToGrid="0">
      <p:cViewPr>
        <p:scale>
          <a:sx n="90" d="100"/>
          <a:sy n="90" d="100"/>
        </p:scale>
        <p:origin x="1206" y="-15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9541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C212236-D917-BE2D-D638-8C058ED9F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5C4E829C-CDE0-2BD6-B264-0C291B1F63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02BF9F93-D97C-9821-77CC-37FBF83C82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64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173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8342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E8D0F21C-2676-6536-5561-D6B3BC139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8A6F87E1-8327-EA59-D331-30B127F7DC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FCD433E3-6966-645E-94DA-7FFAB34F3A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3098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4386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98694D31-AC0B-0440-71B1-BA53B2F0A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847CB4A9-A5CE-374D-A070-70E68879E8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990610AD-A8FC-4DF3-ABA5-A86CB6DFA2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0491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7E7A3ECF-5311-D838-2B4A-2BC4466E4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AD05D702-A881-A063-40A0-B4DA80EF94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9FAC4801-0FE0-517C-A43C-82FB2AD054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621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A6955640-AE66-DDE9-8EA1-25CD47A7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31111871-0DC8-AED8-9F3E-790AE96023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51BDFF7C-1871-911F-3584-BCBDFEEAAE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937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vectors/bulle-de-dialogue-ballon-de-discours-145971/" TargetMode="External"/><Relationship Id="rId3" Type="http://schemas.openxmlformats.org/officeDocument/2006/relationships/image" Target="../media/image18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hyperlink" Target="https://pixabay.com/fr/vectors/bulle-de-dialogue-ballon-de-discours-145971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g"/><Relationship Id="rId7" Type="http://schemas.openxmlformats.org/officeDocument/2006/relationships/hyperlink" Target="https://pixabay.com/fr/vectors/bulle-de-dialogue-ballon-de-discours-145971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hyperlink" Target="https://pixabay.com/fr/vectors/bulle-de-dialogue-ballon-de-discours-145971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vectors/bulle-de-dialogue-ballon-de-discours-145971/" TargetMode="External"/><Relationship Id="rId3" Type="http://schemas.openxmlformats.org/officeDocument/2006/relationships/image" Target="../media/image16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jp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vectors/bulle-de-dialogue-ballon-de-discours-145971/" TargetMode="External"/><Relationship Id="rId3" Type="http://schemas.openxmlformats.org/officeDocument/2006/relationships/image" Target="../media/image17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7DA4C3-8042-C805-6827-E3CB3EA5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285" y="6112588"/>
            <a:ext cx="7507930" cy="4209804"/>
          </a:xfrm>
          <a:prstGeom prst="rect">
            <a:avLst/>
          </a:prstGeom>
        </p:spPr>
      </p:pic>
      <p:sp>
        <p:nvSpPr>
          <p:cNvPr id="9" name="Google Shape;129;p14">
            <a:extLst>
              <a:ext uri="{FF2B5EF4-FFF2-40B4-BE49-F238E27FC236}">
                <a16:creationId xmlns:a16="http://schemas.microsoft.com/office/drawing/2014/main" id="{4D181F2D-B992-57ED-2114-40DBC790E25D}"/>
              </a:ext>
            </a:extLst>
          </p:cNvPr>
          <p:cNvSpPr/>
          <p:nvPr/>
        </p:nvSpPr>
        <p:spPr>
          <a:xfrm>
            <a:off x="116684" y="4215814"/>
            <a:ext cx="7376635" cy="1525768"/>
          </a:xfrm>
          <a:custGeom>
            <a:avLst/>
            <a:gdLst/>
            <a:ahLst/>
            <a:cxnLst/>
            <a:rect l="l" t="t" r="r" b="b"/>
            <a:pathLst>
              <a:path w="1236797" h="950611" extrusionOk="0">
                <a:moveTo>
                  <a:pt x="0" y="0"/>
                </a:moveTo>
                <a:lnTo>
                  <a:pt x="1236797" y="0"/>
                </a:lnTo>
                <a:lnTo>
                  <a:pt x="1236797" y="950611"/>
                </a:lnTo>
                <a:lnTo>
                  <a:pt x="0" y="950611"/>
                </a:lnTo>
                <a:close/>
              </a:path>
            </a:pathLst>
          </a:custGeom>
          <a:solidFill>
            <a:srgbClr val="FFFFFF"/>
          </a:solidFill>
          <a:ln w="6667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s-MX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ORACION INTENSIVA</a:t>
            </a:r>
          </a:p>
        </p:txBody>
      </p:sp>
      <p:sp>
        <p:nvSpPr>
          <p:cNvPr id="7" name="Google Shape;130;p14">
            <a:extLst>
              <a:ext uri="{FF2B5EF4-FFF2-40B4-BE49-F238E27FC236}">
                <a16:creationId xmlns:a16="http://schemas.microsoft.com/office/drawing/2014/main" id="{6F19369F-CADB-BAEF-30E5-59504B9E7274}"/>
              </a:ext>
            </a:extLst>
          </p:cNvPr>
          <p:cNvSpPr txBox="1"/>
          <p:nvPr/>
        </p:nvSpPr>
        <p:spPr>
          <a:xfrm>
            <a:off x="393404" y="8825023"/>
            <a:ext cx="7022027" cy="137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MX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DIALOGOS BIBLICOS POR EL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800" b="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DR. DANIEL DEIDA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WWW.SANGERNAZ.COM</a:t>
            </a:r>
            <a:endParaRPr lang="es-MX" sz="2800" b="0" dirty="0"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1B5B7D-371E-18AA-BF87-5358ABE49C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6687" y="19479"/>
            <a:ext cx="7376633" cy="413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5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51"/>
    </mc:Choice>
    <mc:Fallback xmlns="">
      <p:transition spd="slow" advTm="6095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4DE55BBB-5DC8-C21C-27B4-E3D497950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083514-1392-7815-E681-71BDE6CAF3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182" b="10182"/>
          <a:stretch/>
        </p:blipFill>
        <p:spPr>
          <a:xfrm>
            <a:off x="0" y="7082232"/>
            <a:ext cx="7556500" cy="3722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B20F9A-94FA-2B9B-311E-E654CE273F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27" b="17927"/>
          <a:stretch/>
        </p:blipFill>
        <p:spPr>
          <a:xfrm>
            <a:off x="23614" y="56736"/>
            <a:ext cx="7560000" cy="3433450"/>
          </a:xfrm>
          <a:prstGeom prst="rect">
            <a:avLst/>
          </a:prstGeom>
        </p:spPr>
      </p:pic>
      <p:pic>
        <p:nvPicPr>
          <p:cNvPr id="2" name="Picture 1" descr="A person in a yellow shirt&#10;&#10;Description automatically generated">
            <a:extLst>
              <a:ext uri="{FF2B5EF4-FFF2-40B4-BE49-F238E27FC236}">
                <a16:creationId xmlns:a16="http://schemas.microsoft.com/office/drawing/2014/main" id="{F24D29E8-646C-DCBB-9BE2-3B150BB3F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90186"/>
            <a:ext cx="7556500" cy="3610726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BB3B2326-BECD-C786-C42B-E238E9C9E5CB}"/>
              </a:ext>
            </a:extLst>
          </p:cNvPr>
          <p:cNvSpPr/>
          <p:nvPr/>
        </p:nvSpPr>
        <p:spPr>
          <a:xfrm rot="10800000">
            <a:off x="-73252" y="5626164"/>
            <a:ext cx="6822802" cy="1185952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5EE0F2A0-5298-9058-C293-C393E1A52CAC}"/>
              </a:ext>
            </a:extLst>
          </p:cNvPr>
          <p:cNvSpPr txBox="1"/>
          <p:nvPr/>
        </p:nvSpPr>
        <p:spPr>
          <a:xfrm>
            <a:off x="255309" y="5944505"/>
            <a:ext cx="6165680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dirty="0">
                <a:latin typeface="Times New Roman" panose="02020603050405020304" pitchFamily="18" charset="0"/>
                <a:ea typeface="Aptos" panose="020B0004020202020204" pitchFamily="34" charset="0"/>
              </a:rPr>
              <a:t>Acuérdate Dios te ama y nosotros también, puedes visitarnos a la Iglesia del Nazareno en Delano 2029 </a:t>
            </a:r>
            <a:r>
              <a:rPr lang="es-MX" sz="1800" dirty="0" err="1">
                <a:latin typeface="Times New Roman" panose="02020603050405020304" pitchFamily="18" charset="0"/>
                <a:ea typeface="Aptos" panose="020B0004020202020204" pitchFamily="34" charset="0"/>
              </a:rPr>
              <a:t>Patton</a:t>
            </a:r>
            <a:r>
              <a:rPr lang="es-MX" sz="1800" dirty="0">
                <a:latin typeface="Times New Roman" panose="02020603050405020304" pitchFamily="18" charset="0"/>
                <a:ea typeface="Aptos" panose="020B0004020202020204" pitchFamily="34" charset="0"/>
              </a:rPr>
              <a:t> St. Delano, CA 93215</a:t>
            </a:r>
            <a:endParaRPr lang="es-MX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F12DB468-0B16-DA6B-C37B-8A2B7CB4A2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 rot="10800000">
            <a:off x="4498519" y="2069432"/>
            <a:ext cx="3057979" cy="3165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Google Shape;130;p14">
            <a:extLst>
              <a:ext uri="{FF2B5EF4-FFF2-40B4-BE49-F238E27FC236}">
                <a16:creationId xmlns:a16="http://schemas.microsoft.com/office/drawing/2014/main" id="{BD9AFBDA-9E6D-477D-90EF-EE6A82F77A87}"/>
              </a:ext>
            </a:extLst>
          </p:cNvPr>
          <p:cNvSpPr txBox="1"/>
          <p:nvPr/>
        </p:nvSpPr>
        <p:spPr>
          <a:xfrm>
            <a:off x="4919918" y="3263866"/>
            <a:ext cx="2334172" cy="168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/>
            <a:r>
              <a:rPr lang="es-MX" sz="1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Puedes buscarnos en el Facebook </a:t>
            </a:r>
            <a:r>
              <a:rPr lang="es-MX" sz="1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SangerNaz</a:t>
            </a:r>
            <a:r>
              <a:rPr lang="es-MX" sz="1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 puedes llamar al Pastor Daniel Deida</a:t>
            </a:r>
          </a:p>
          <a:p>
            <a:pPr algn="ctr"/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(559) 349-2590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29;p14">
            <a:extLst>
              <a:ext uri="{FF2B5EF4-FFF2-40B4-BE49-F238E27FC236}">
                <a16:creationId xmlns:a16="http://schemas.microsoft.com/office/drawing/2014/main" id="{BA42997A-F572-3B9F-CADC-A50DFEAE78B1}"/>
              </a:ext>
            </a:extLst>
          </p:cNvPr>
          <p:cNvSpPr/>
          <p:nvPr/>
        </p:nvSpPr>
        <p:spPr>
          <a:xfrm>
            <a:off x="23614" y="9873780"/>
            <a:ext cx="7376635" cy="762884"/>
          </a:xfrm>
          <a:custGeom>
            <a:avLst/>
            <a:gdLst/>
            <a:ahLst/>
            <a:cxnLst/>
            <a:rect l="l" t="t" r="r" b="b"/>
            <a:pathLst>
              <a:path w="1236797" h="950611" extrusionOk="0">
                <a:moveTo>
                  <a:pt x="0" y="0"/>
                </a:moveTo>
                <a:lnTo>
                  <a:pt x="1236797" y="0"/>
                </a:lnTo>
                <a:lnTo>
                  <a:pt x="1236797" y="950611"/>
                </a:lnTo>
                <a:lnTo>
                  <a:pt x="0" y="950611"/>
                </a:lnTo>
                <a:close/>
              </a:path>
            </a:pathLst>
          </a:custGeom>
          <a:solidFill>
            <a:srgbClr val="FFFFFF"/>
          </a:solidFill>
          <a:ln w="6667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No se les olvide ver otros estudios en los Diálogos Bíblicos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000" dirty="0">
                <a:latin typeface="Times New Roman" panose="02020603050405020304" pitchFamily="18" charset="0"/>
                <a:ea typeface="Aptos" panose="020B0004020202020204" pitchFamily="34" charset="0"/>
              </a:rPr>
              <a:t>www.SangerNaz.com</a:t>
            </a:r>
            <a:r>
              <a:rPr lang="es-MX" sz="2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A5D6DF-F54C-AFEE-046E-47E2318D0B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45" b="9245"/>
          <a:stretch/>
        </p:blipFill>
        <p:spPr>
          <a:xfrm>
            <a:off x="-8729" y="157757"/>
            <a:ext cx="7537314" cy="37844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EF834-4E84-A95B-97C2-7C630C5B1B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45" b="9245"/>
          <a:stretch/>
        </p:blipFill>
        <p:spPr>
          <a:xfrm>
            <a:off x="13957" y="7357732"/>
            <a:ext cx="7537314" cy="3784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6D15EC-C3D0-BC29-F513-13ED9B3F79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575" b="26575"/>
          <a:stretch/>
        </p:blipFill>
        <p:spPr bwMode="auto">
          <a:xfrm>
            <a:off x="-8729" y="3820734"/>
            <a:ext cx="7549519" cy="353699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/>
          <p:nvPr/>
        </p:nvSpPr>
        <p:spPr>
          <a:xfrm rot="10800000">
            <a:off x="288713" y="5637614"/>
            <a:ext cx="7267786" cy="1552235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67589007-E8E1-2E8D-9B81-33E43CA0E1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 bwMode="auto">
          <a:xfrm rot="16200000">
            <a:off x="529806" y="-522825"/>
            <a:ext cx="3189768" cy="4235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2060B3E7-EBFD-F075-716C-66BB0874220B}"/>
              </a:ext>
            </a:extLst>
          </p:cNvPr>
          <p:cNvSpPr txBox="1"/>
          <p:nvPr/>
        </p:nvSpPr>
        <p:spPr>
          <a:xfrm>
            <a:off x="398057" y="459124"/>
            <a:ext cx="2313246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MX" sz="18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Querida congregación, hoy vamos a hablar de una estrategia fundamental que involucra a toda la iglesia y que requiere de cada uno de ustedes: la campaña de oración intensiva. 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DC34B5-FA1C-FCDD-D166-985AF3161D4B}"/>
              </a:ext>
            </a:extLst>
          </p:cNvPr>
          <p:cNvSpPr txBox="1"/>
          <p:nvPr/>
        </p:nvSpPr>
        <p:spPr>
          <a:xfrm>
            <a:off x="398058" y="5989521"/>
            <a:ext cx="68697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Pues hemos recibido muchas herramientas para nuestro crecimiento y testimonio, ahora queremos saber cómo utilizarlas en conjunto con la iglesia.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95;p13">
            <a:extLst>
              <a:ext uri="{FF2B5EF4-FFF2-40B4-BE49-F238E27FC236}">
                <a16:creationId xmlns:a16="http://schemas.microsoft.com/office/drawing/2014/main" id="{28D0D2AF-0D0B-EE8A-1BC1-349631E08A8F}"/>
              </a:ext>
            </a:extLst>
          </p:cNvPr>
          <p:cNvSpPr txBox="1"/>
          <p:nvPr/>
        </p:nvSpPr>
        <p:spPr>
          <a:xfrm>
            <a:off x="4881018" y="7843976"/>
            <a:ext cx="2167696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01;p13">
            <a:extLst>
              <a:ext uri="{FF2B5EF4-FFF2-40B4-BE49-F238E27FC236}">
                <a16:creationId xmlns:a16="http://schemas.microsoft.com/office/drawing/2014/main" id="{A22434A5-4ADC-3D66-2CD7-F0498A2B2EF6}"/>
              </a:ext>
            </a:extLst>
          </p:cNvPr>
          <p:cNvSpPr/>
          <p:nvPr/>
        </p:nvSpPr>
        <p:spPr>
          <a:xfrm rot="5400000">
            <a:off x="4680364" y="6964687"/>
            <a:ext cx="2341542" cy="3382815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0BA0DD-7F50-DD56-BE7F-0D68BB5830AA}"/>
              </a:ext>
            </a:extLst>
          </p:cNvPr>
          <p:cNvSpPr txBox="1"/>
          <p:nvPr/>
        </p:nvSpPr>
        <p:spPr>
          <a:xfrm>
            <a:off x="4881018" y="7518540"/>
            <a:ext cx="25424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Estas en lo correcto, estas herramientas las podemos realizar no solo de forma individual, pero esta vez las vamos a añadir al cuerpo de Cristo. ¿Alguien sabe de qué trata esta campaña?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0305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51"/>
    </mc:Choice>
    <mc:Fallback xmlns="">
      <p:transition spd="slow" advTm="6095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23D7A1-A6E7-CB4A-3A3E-B3913B59DB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45" b="9245"/>
          <a:stretch/>
        </p:blipFill>
        <p:spPr>
          <a:xfrm>
            <a:off x="13956" y="3756908"/>
            <a:ext cx="7537314" cy="3784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E18D93-F17F-6838-E036-0756A5A13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801" b="12801"/>
          <a:stretch/>
        </p:blipFill>
        <p:spPr bwMode="auto">
          <a:xfrm>
            <a:off x="13956" y="0"/>
            <a:ext cx="7560001" cy="374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7402B0-108E-3D9E-D0A0-6120E3E5A9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70955" y="7541390"/>
            <a:ext cx="5555664" cy="3152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81E25C0-152F-8DF6-9842-984B0EBCF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Google Shape;101;p13">
            <a:extLst>
              <a:ext uri="{FF2B5EF4-FFF2-40B4-BE49-F238E27FC236}">
                <a16:creationId xmlns:a16="http://schemas.microsoft.com/office/drawing/2014/main" id="{A2628AD3-9D66-57A2-7DF0-35CF95B1D0BF}"/>
              </a:ext>
            </a:extLst>
          </p:cNvPr>
          <p:cNvSpPr/>
          <p:nvPr/>
        </p:nvSpPr>
        <p:spPr>
          <a:xfrm rot="16200000">
            <a:off x="1137473" y="-532851"/>
            <a:ext cx="1154177" cy="3287214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487BED-1A85-C225-1AB5-DD69BA254AA1}"/>
              </a:ext>
            </a:extLst>
          </p:cNvPr>
          <p:cNvSpPr txBox="1"/>
          <p:nvPr/>
        </p:nvSpPr>
        <p:spPr>
          <a:xfrm>
            <a:off x="70954" y="70309"/>
            <a:ext cx="2395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01;p13">
            <a:extLst>
              <a:ext uri="{FF2B5EF4-FFF2-40B4-BE49-F238E27FC236}">
                <a16:creationId xmlns:a16="http://schemas.microsoft.com/office/drawing/2014/main" id="{26FA996B-637B-90C6-CBC6-9236A4ECBB89}"/>
              </a:ext>
            </a:extLst>
          </p:cNvPr>
          <p:cNvSpPr/>
          <p:nvPr/>
        </p:nvSpPr>
        <p:spPr>
          <a:xfrm rot="10800000">
            <a:off x="518716" y="5371583"/>
            <a:ext cx="6105368" cy="1901087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785432-9DC8-0B33-1356-3BBFD016339E}"/>
              </a:ext>
            </a:extLst>
          </p:cNvPr>
          <p:cNvSpPr txBox="1"/>
          <p:nvPr/>
        </p:nvSpPr>
        <p:spPr>
          <a:xfrm>
            <a:off x="654754" y="5847178"/>
            <a:ext cx="5831106" cy="1348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Exacto. Es una campaña de intercesión y evangelización donde saturaremos en oración un área específica de nuestra comunidad. Nuestro objetivo es orar por cada hogar y, después, visitar y compartir el evangelio casa por casa. </a:t>
            </a:r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01;p13">
            <a:extLst>
              <a:ext uri="{FF2B5EF4-FFF2-40B4-BE49-F238E27FC236}">
                <a16:creationId xmlns:a16="http://schemas.microsoft.com/office/drawing/2014/main" id="{C430A0E8-BB8D-4423-616D-877EF64B1D48}"/>
              </a:ext>
            </a:extLst>
          </p:cNvPr>
          <p:cNvSpPr/>
          <p:nvPr/>
        </p:nvSpPr>
        <p:spPr>
          <a:xfrm rot="5400000">
            <a:off x="4704347" y="7873499"/>
            <a:ext cx="3171774" cy="2522071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95537-DE5C-9541-3FA7-2F31E929B3E3}"/>
              </a:ext>
            </a:extLst>
          </p:cNvPr>
          <p:cNvSpPr txBox="1"/>
          <p:nvPr/>
        </p:nvSpPr>
        <p:spPr>
          <a:xfrm>
            <a:off x="5626619" y="7650518"/>
            <a:ext cx="1513987" cy="293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Eso me hace recordar cómo el Maestro nos enseñó la importancia de la oración en cada paso de su ministerio.</a:t>
            </a: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B2523-16EB-4E1C-D678-7118BC749931}"/>
              </a:ext>
            </a:extLst>
          </p:cNvPr>
          <p:cNvSpPr txBox="1"/>
          <p:nvPr/>
        </p:nvSpPr>
        <p:spPr>
          <a:xfrm>
            <a:off x="192504" y="526489"/>
            <a:ext cx="23957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¿Es un tiempo especial de oración en la iglesia, ¿verdad?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2"/>
    </mc:Choice>
    <mc:Fallback xmlns="">
      <p:transition spd="slow" advTm="5370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2375D6-D02A-7979-1BFD-0E363454D0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45" b="9245"/>
          <a:stretch/>
        </p:blipFill>
        <p:spPr>
          <a:xfrm>
            <a:off x="25984" y="4294246"/>
            <a:ext cx="7537314" cy="3784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011812-99A3-2540-C705-808DBD3A91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357" b="29357"/>
          <a:stretch/>
        </p:blipFill>
        <p:spPr>
          <a:xfrm>
            <a:off x="-12031" y="7548832"/>
            <a:ext cx="7542544" cy="3113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A5EEB5-17DB-99C7-58EF-03EA957DC8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8166" b="38063"/>
          <a:stretch/>
        </p:blipFill>
        <p:spPr>
          <a:xfrm>
            <a:off x="25984" y="15299"/>
            <a:ext cx="7504531" cy="4263649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81E25C0-152F-8DF6-9842-984B0EBCF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05A9475B-8F0D-3432-2139-C14B8E2EE0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 bwMode="auto">
          <a:xfrm rot="16200000">
            <a:off x="1143997" y="50837"/>
            <a:ext cx="2909065" cy="41749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0A7999-6DEF-5291-8C66-5AEEEA1E4A91}"/>
              </a:ext>
            </a:extLst>
          </p:cNvPr>
          <p:cNvSpPr txBox="1"/>
          <p:nvPr/>
        </p:nvSpPr>
        <p:spPr>
          <a:xfrm>
            <a:off x="1018533" y="1003179"/>
            <a:ext cx="2177716" cy="2304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Sí, Pastor. Jesús mismo se retiraba a orar constantemente, y en Hechos, los discípulos también perseveraban en oración.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101;p13">
            <a:extLst>
              <a:ext uri="{FF2B5EF4-FFF2-40B4-BE49-F238E27FC236}">
                <a16:creationId xmlns:a16="http://schemas.microsoft.com/office/drawing/2014/main" id="{76F1A5A1-5855-4A44-96BE-B4F7900C17FF}"/>
              </a:ext>
            </a:extLst>
          </p:cNvPr>
          <p:cNvSpPr/>
          <p:nvPr/>
        </p:nvSpPr>
        <p:spPr>
          <a:xfrm rot="10800000">
            <a:off x="391212" y="9328743"/>
            <a:ext cx="7084898" cy="1011405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4C522C-6726-F192-8D4A-736BB1E59896}"/>
              </a:ext>
            </a:extLst>
          </p:cNvPr>
          <p:cNvSpPr txBox="1"/>
          <p:nvPr/>
        </p:nvSpPr>
        <p:spPr>
          <a:xfrm>
            <a:off x="570498" y="9572690"/>
            <a:ext cx="6594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Habrá algún poder como lo hubo en tiempos antiguos para que Dios toque cada corazón en nuestra comunidad. 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01;p13">
            <a:extLst>
              <a:ext uri="{FF2B5EF4-FFF2-40B4-BE49-F238E27FC236}">
                <a16:creationId xmlns:a16="http://schemas.microsoft.com/office/drawing/2014/main" id="{A7CB2A3D-6A53-3166-B484-7D791A78B29F}"/>
              </a:ext>
            </a:extLst>
          </p:cNvPr>
          <p:cNvSpPr/>
          <p:nvPr/>
        </p:nvSpPr>
        <p:spPr>
          <a:xfrm rot="10800000">
            <a:off x="25982" y="6071190"/>
            <a:ext cx="7504531" cy="1477641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2A4332-3625-3B65-5C96-606448071966}"/>
              </a:ext>
            </a:extLst>
          </p:cNvPr>
          <p:cNvSpPr txBox="1"/>
          <p:nvPr/>
        </p:nvSpPr>
        <p:spPr>
          <a:xfrm>
            <a:off x="350360" y="6424080"/>
            <a:ext cx="7125751" cy="1030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Así es. De hecho, la historia de los primeros discípulos en el aposento alto nos da un ejemplo maravilloso. Oraron juntos durante diez días, y como resultado, el Espíritu Santo descendió con poder, ¡y nació la iglesia! </a:t>
            </a:r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2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2"/>
    </mc:Choice>
    <mc:Fallback xmlns="">
      <p:transition spd="slow" advTm="5370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EBECDE32-E498-A961-E2AE-BDD51E740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006E18-2E9B-9100-0B3F-3E403AECCD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45" b="9245"/>
          <a:stretch/>
        </p:blipFill>
        <p:spPr>
          <a:xfrm>
            <a:off x="9592" y="3164886"/>
            <a:ext cx="7537314" cy="37844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F7094C-EF53-8656-64E7-23E7CF780D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15" y="0"/>
            <a:ext cx="4997274" cy="315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2679AA-E182-ADFE-B96A-A88CAE0314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360" b="24360"/>
          <a:stretch/>
        </p:blipFill>
        <p:spPr>
          <a:xfrm>
            <a:off x="-1" y="6818489"/>
            <a:ext cx="7556501" cy="387491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B737678-3E15-4AF2-E135-4A140DA04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Google Shape;101;p13">
            <a:extLst>
              <a:ext uri="{FF2B5EF4-FFF2-40B4-BE49-F238E27FC236}">
                <a16:creationId xmlns:a16="http://schemas.microsoft.com/office/drawing/2014/main" id="{85191006-E797-9C2B-BCEA-6DCA7B9FA691}"/>
              </a:ext>
            </a:extLst>
          </p:cNvPr>
          <p:cNvSpPr/>
          <p:nvPr/>
        </p:nvSpPr>
        <p:spPr>
          <a:xfrm rot="10800000">
            <a:off x="7614" y="9187521"/>
            <a:ext cx="7027696" cy="1139003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FC8C25-9B16-8382-6A29-090ED8F85DD4}"/>
              </a:ext>
            </a:extLst>
          </p:cNvPr>
          <p:cNvSpPr txBox="1"/>
          <p:nvPr/>
        </p:nvSpPr>
        <p:spPr>
          <a:xfrm>
            <a:off x="207092" y="9403194"/>
            <a:ext cx="6662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 pastor muéstrenos que podemos hacer juntos como iglesia.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A4531B59-2B51-BB3F-4377-60035ED51DFC}"/>
              </a:ext>
            </a:extLst>
          </p:cNvPr>
          <p:cNvSpPr/>
          <p:nvPr/>
        </p:nvSpPr>
        <p:spPr>
          <a:xfrm rot="5400000">
            <a:off x="4343355" y="-497138"/>
            <a:ext cx="654766" cy="3219911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7EAC4-5DC3-AECA-0618-1ED8D5682BD6}"/>
              </a:ext>
            </a:extLst>
          </p:cNvPr>
          <p:cNvSpPr txBox="1"/>
          <p:nvPr/>
        </p:nvSpPr>
        <p:spPr>
          <a:xfrm>
            <a:off x="3778249" y="814632"/>
            <a:ext cx="2505076" cy="392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¡Sí, Pastor!</a:t>
            </a:r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01;p13">
            <a:extLst>
              <a:ext uri="{FF2B5EF4-FFF2-40B4-BE49-F238E27FC236}">
                <a16:creationId xmlns:a16="http://schemas.microsoft.com/office/drawing/2014/main" id="{A0FB6D7E-8F34-71F8-16EA-EAA0EFC42454}"/>
              </a:ext>
            </a:extLst>
          </p:cNvPr>
          <p:cNvSpPr/>
          <p:nvPr/>
        </p:nvSpPr>
        <p:spPr>
          <a:xfrm rot="5400000">
            <a:off x="4622835" y="2231549"/>
            <a:ext cx="1332686" cy="3199361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43ABE-747E-C9A8-FA68-09702B0C0077}"/>
              </a:ext>
            </a:extLst>
          </p:cNvPr>
          <p:cNvSpPr txBox="1"/>
          <p:nvPr/>
        </p:nvSpPr>
        <p:spPr>
          <a:xfrm>
            <a:off x="4444409" y="3192685"/>
            <a:ext cx="23497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Esta campaña tiene pasos concretos. ¿Quieren saber cómo podemos prepararnos?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2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2"/>
    </mc:Choice>
    <mc:Fallback xmlns="">
      <p:transition spd="slow" advTm="5370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480ECD-00F4-1034-3CA9-4C5F3B797B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45" b="9245"/>
          <a:stretch/>
        </p:blipFill>
        <p:spPr>
          <a:xfrm>
            <a:off x="0" y="7569041"/>
            <a:ext cx="7537314" cy="3784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261B57-2F0D-D130-E2FD-1E6DD5D3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45" b="9245"/>
          <a:stretch/>
        </p:blipFill>
        <p:spPr>
          <a:xfrm>
            <a:off x="9591" y="-3726"/>
            <a:ext cx="7537314" cy="37844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104FD8-7BD0-B3E8-859B-61389ED21F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603" b="8603"/>
          <a:stretch/>
        </p:blipFill>
        <p:spPr>
          <a:xfrm>
            <a:off x="1" y="3799370"/>
            <a:ext cx="7556499" cy="3769671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7038A62F-942C-2813-352F-4C5795A398DF}"/>
              </a:ext>
            </a:extLst>
          </p:cNvPr>
          <p:cNvSpPr/>
          <p:nvPr/>
        </p:nvSpPr>
        <p:spPr>
          <a:xfrm rot="5400000">
            <a:off x="4008329" y="536392"/>
            <a:ext cx="3259576" cy="3110430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83809940-66ED-286D-D2D0-8C1CF8C4CA64}"/>
              </a:ext>
            </a:extLst>
          </p:cNvPr>
          <p:cNvSpPr txBox="1"/>
          <p:nvPr/>
        </p:nvSpPr>
        <p:spPr>
          <a:xfrm>
            <a:off x="4869712" y="461819"/>
            <a:ext cx="2227927" cy="318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¡</a:t>
            </a: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Primero, junto con los líderes, elegiremos un área específica para nuestra intercesión, a la que llamaremos "nuestra Jerusalén". Luego, convocaremos a aquellos que quieran participar en oración y visitas.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AFC7AAD0-460A-A366-64F4-522543D104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 bwMode="auto">
          <a:xfrm rot="5400000">
            <a:off x="4199152" y="5284847"/>
            <a:ext cx="2802381" cy="38739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Google Shape;130;p14">
            <a:extLst>
              <a:ext uri="{FF2B5EF4-FFF2-40B4-BE49-F238E27FC236}">
                <a16:creationId xmlns:a16="http://schemas.microsoft.com/office/drawing/2014/main" id="{860DB33D-CE45-BE0E-9B41-6CC16A420067}"/>
              </a:ext>
            </a:extLst>
          </p:cNvPr>
          <p:cNvSpPr txBox="1"/>
          <p:nvPr/>
        </p:nvSpPr>
        <p:spPr>
          <a:xfrm>
            <a:off x="5044471" y="5903984"/>
            <a:ext cx="2345158" cy="238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Será una semana o hasta dos de oración corporativa intensiva, donde dejamos de lado otras actividades para enfocarnos solo en esta misión. ¿Qué les parece?  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01;p13">
            <a:extLst>
              <a:ext uri="{FF2B5EF4-FFF2-40B4-BE49-F238E27FC236}">
                <a16:creationId xmlns:a16="http://schemas.microsoft.com/office/drawing/2014/main" id="{62DE02A3-614C-3409-A831-DC0C9D35CDD6}"/>
              </a:ext>
            </a:extLst>
          </p:cNvPr>
          <p:cNvSpPr/>
          <p:nvPr/>
        </p:nvSpPr>
        <p:spPr>
          <a:xfrm rot="16200000">
            <a:off x="1460570" y="2949146"/>
            <a:ext cx="801167" cy="3079081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Google Shape;95;p13">
            <a:extLst>
              <a:ext uri="{FF2B5EF4-FFF2-40B4-BE49-F238E27FC236}">
                <a16:creationId xmlns:a16="http://schemas.microsoft.com/office/drawing/2014/main" id="{CDE67B86-8AF0-E6B8-70D2-AC8600D6CCA7}"/>
              </a:ext>
            </a:extLst>
          </p:cNvPr>
          <p:cNvSpPr txBox="1"/>
          <p:nvPr/>
        </p:nvSpPr>
        <p:spPr>
          <a:xfrm>
            <a:off x="592516" y="4203686"/>
            <a:ext cx="2123454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¿Por cuánto tiempo estaremos orando?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58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B0B2A964-3059-D6DC-7DC7-CF07B8A57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44E4CD-B727-F5DD-F0BE-9E7DD00D3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142" y="-1"/>
            <a:ext cx="7506216" cy="4121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19D07D-EEB3-E21E-E570-E94BEE2471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245" b="9245"/>
          <a:stretch/>
        </p:blipFill>
        <p:spPr>
          <a:xfrm>
            <a:off x="-5957" y="3816179"/>
            <a:ext cx="7612545" cy="40740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F19493-8EE1-E782-80E7-E1EAFD5F28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76" b="16309"/>
          <a:stretch/>
        </p:blipFill>
        <p:spPr>
          <a:xfrm>
            <a:off x="25142" y="7215320"/>
            <a:ext cx="7612545" cy="3478080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1CC7E461-B11D-5D71-F921-EBEF9E6301BC}"/>
              </a:ext>
            </a:extLst>
          </p:cNvPr>
          <p:cNvSpPr/>
          <p:nvPr/>
        </p:nvSpPr>
        <p:spPr>
          <a:xfrm rot="16200000">
            <a:off x="1460931" y="-448107"/>
            <a:ext cx="1287796" cy="4041214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5E2E45EC-3398-87E8-8C2E-6CD238518329}"/>
              </a:ext>
            </a:extLst>
          </p:cNvPr>
          <p:cNvSpPr txBox="1"/>
          <p:nvPr/>
        </p:nvSpPr>
        <p:spPr>
          <a:xfrm>
            <a:off x="298669" y="942203"/>
            <a:ext cx="2901731" cy="12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¡Me parece un gran reto, pero creo que es una oportunidad de unirnos como iglesia y ver a Dios obrar.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01;p13">
            <a:extLst>
              <a:ext uri="{FF2B5EF4-FFF2-40B4-BE49-F238E27FC236}">
                <a16:creationId xmlns:a16="http://schemas.microsoft.com/office/drawing/2014/main" id="{43A828B4-8153-2063-B757-E6AADF483731}"/>
              </a:ext>
            </a:extLst>
          </p:cNvPr>
          <p:cNvSpPr/>
          <p:nvPr/>
        </p:nvSpPr>
        <p:spPr>
          <a:xfrm rot="10800000">
            <a:off x="1066227" y="9555266"/>
            <a:ext cx="6465131" cy="975324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Google Shape;130;p14">
            <a:extLst>
              <a:ext uri="{FF2B5EF4-FFF2-40B4-BE49-F238E27FC236}">
                <a16:creationId xmlns:a16="http://schemas.microsoft.com/office/drawing/2014/main" id="{2F162130-6327-70E3-6974-713A595B5E0A}"/>
              </a:ext>
            </a:extLst>
          </p:cNvPr>
          <p:cNvSpPr txBox="1"/>
          <p:nvPr/>
        </p:nvSpPr>
        <p:spPr>
          <a:xfrm>
            <a:off x="1241765" y="9764798"/>
            <a:ext cx="6114053" cy="75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¡</a:t>
            </a:r>
            <a:r>
              <a:rPr lang="es-MX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Wow</a:t>
            </a: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Es como preparar el terreno en oración antes de compartir el evangelio. </a:t>
            </a:r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01;p13">
            <a:extLst>
              <a:ext uri="{FF2B5EF4-FFF2-40B4-BE49-F238E27FC236}">
                <a16:creationId xmlns:a16="http://schemas.microsoft.com/office/drawing/2014/main" id="{2CEED847-56FC-E22E-378F-9C95A47157C9}"/>
              </a:ext>
            </a:extLst>
          </p:cNvPr>
          <p:cNvSpPr/>
          <p:nvPr/>
        </p:nvSpPr>
        <p:spPr>
          <a:xfrm rot="5400000">
            <a:off x="4155912" y="3659921"/>
            <a:ext cx="3009013" cy="3934042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Google Shape;130;p14">
            <a:extLst>
              <a:ext uri="{FF2B5EF4-FFF2-40B4-BE49-F238E27FC236}">
                <a16:creationId xmlns:a16="http://schemas.microsoft.com/office/drawing/2014/main" id="{37FBF0C2-1F68-E820-C97F-69559E1C7D79}"/>
              </a:ext>
            </a:extLst>
          </p:cNvPr>
          <p:cNvSpPr txBox="1"/>
          <p:nvPr/>
        </p:nvSpPr>
        <p:spPr>
          <a:xfrm>
            <a:off x="4634621" y="4595488"/>
            <a:ext cx="2870789" cy="231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Justamente. Luego, dividiremos el área en pequeñas zonas, y las asignaremos a parejas o equipos para orar y mapear los hogares. Cada equipo caminará su zona en oración, observando necesidades específicas y pidiendo dirección del Espíritu Santo.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759A1199-6EDF-36EE-C701-F62E163FD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yellow shirt&#10;&#10;Description automatically generated">
            <a:extLst>
              <a:ext uri="{FF2B5EF4-FFF2-40B4-BE49-F238E27FC236}">
                <a16:creationId xmlns:a16="http://schemas.microsoft.com/office/drawing/2014/main" id="{1085AAC3-5A3B-1F7B-C3EF-7BFD3C4E2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" y="6462587"/>
            <a:ext cx="7556500" cy="4245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56AAC-1E39-FB33-8446-B881A061A0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245" b="9245"/>
          <a:stretch/>
        </p:blipFill>
        <p:spPr>
          <a:xfrm>
            <a:off x="7378" y="14598"/>
            <a:ext cx="7537314" cy="37844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B20DE6-4401-9944-D449-CA1E50F29E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178" b="7178"/>
          <a:stretch/>
        </p:blipFill>
        <p:spPr>
          <a:xfrm>
            <a:off x="11806" y="2849026"/>
            <a:ext cx="7532886" cy="3613561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A652CCB6-226B-28D7-A977-7F91964726A7}"/>
              </a:ext>
            </a:extLst>
          </p:cNvPr>
          <p:cNvSpPr/>
          <p:nvPr/>
        </p:nvSpPr>
        <p:spPr>
          <a:xfrm rot="5400000">
            <a:off x="4667266" y="-102827"/>
            <a:ext cx="1861672" cy="3893180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4C0B31E4-17CD-A638-CF2F-84C8F955778F}"/>
              </a:ext>
            </a:extLst>
          </p:cNvPr>
          <p:cNvSpPr txBox="1"/>
          <p:nvPr/>
        </p:nvSpPr>
        <p:spPr>
          <a:xfrm>
            <a:off x="4652295" y="992236"/>
            <a:ext cx="2754756" cy="159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Así es. Una vez que estemos listos y hayamos orado, realizaremos dos caminatas evangelísticas en las áreas asignadas.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0B1606C7-A84D-4ECB-A921-1CC430F736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 rot="16200000">
            <a:off x="1102776" y="3511546"/>
            <a:ext cx="1829629" cy="3693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Google Shape;130;p14">
            <a:extLst>
              <a:ext uri="{FF2B5EF4-FFF2-40B4-BE49-F238E27FC236}">
                <a16:creationId xmlns:a16="http://schemas.microsoft.com/office/drawing/2014/main" id="{09309B1C-AABC-242D-0B49-DA9669210C74}"/>
              </a:ext>
            </a:extLst>
          </p:cNvPr>
          <p:cNvSpPr txBox="1"/>
          <p:nvPr/>
        </p:nvSpPr>
        <p:spPr>
          <a:xfrm>
            <a:off x="515566" y="4443580"/>
            <a:ext cx="2053642" cy="201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¿Podemos decir que la oración, las visitas, y el evangelismo van de la mano?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01;p13">
            <a:extLst>
              <a:ext uri="{FF2B5EF4-FFF2-40B4-BE49-F238E27FC236}">
                <a16:creationId xmlns:a16="http://schemas.microsoft.com/office/drawing/2014/main" id="{F72EC754-AC53-E41D-84A2-8D8F0A58CE6F}"/>
              </a:ext>
            </a:extLst>
          </p:cNvPr>
          <p:cNvSpPr/>
          <p:nvPr/>
        </p:nvSpPr>
        <p:spPr>
          <a:xfrm rot="16200000">
            <a:off x="294219" y="6221639"/>
            <a:ext cx="2729310" cy="3079600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Google Shape;130;p14">
            <a:extLst>
              <a:ext uri="{FF2B5EF4-FFF2-40B4-BE49-F238E27FC236}">
                <a16:creationId xmlns:a16="http://schemas.microsoft.com/office/drawing/2014/main" id="{CF88A860-10E2-AD98-D478-1A07AD42B61F}"/>
              </a:ext>
            </a:extLst>
          </p:cNvPr>
          <p:cNvSpPr txBox="1"/>
          <p:nvPr/>
        </p:nvSpPr>
        <p:spPr>
          <a:xfrm>
            <a:off x="279989" y="6403930"/>
            <a:ext cx="2189149" cy="2722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Así es, de igual manera que los discípulos hicieron, nosotros saldremos preparados y confiados en que Dios responderá. ¿Están listos para esta campaña?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A1E06B10-D3C7-3638-EF19-5E40A4ECF0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 rot="16200000">
            <a:off x="3982489" y="7153613"/>
            <a:ext cx="988827" cy="3693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Google Shape;130;p14">
            <a:extLst>
              <a:ext uri="{FF2B5EF4-FFF2-40B4-BE49-F238E27FC236}">
                <a16:creationId xmlns:a16="http://schemas.microsoft.com/office/drawing/2014/main" id="{283BC8D4-2154-1371-72C8-D3E05962FA3C}"/>
              </a:ext>
            </a:extLst>
          </p:cNvPr>
          <p:cNvSpPr txBox="1"/>
          <p:nvPr/>
        </p:nvSpPr>
        <p:spPr>
          <a:xfrm>
            <a:off x="2932317" y="8654901"/>
            <a:ext cx="2053642" cy="65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Solo díganos cuando comenzamos.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F30A5397-D11B-AE4C-CCB9-6FA384044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2FEB24-5F50-609B-F2DD-DB526D26E3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27" b="17927"/>
          <a:stretch/>
        </p:blipFill>
        <p:spPr>
          <a:xfrm>
            <a:off x="-27114" y="3570648"/>
            <a:ext cx="7560000" cy="3433450"/>
          </a:xfrm>
          <a:prstGeom prst="rect">
            <a:avLst/>
          </a:prstGeom>
        </p:spPr>
      </p:pic>
      <p:pic>
        <p:nvPicPr>
          <p:cNvPr id="2" name="Picture 1" descr="A person in a yellow shirt&#10;&#10;Description automatically generated">
            <a:extLst>
              <a:ext uri="{FF2B5EF4-FFF2-40B4-BE49-F238E27FC236}">
                <a16:creationId xmlns:a16="http://schemas.microsoft.com/office/drawing/2014/main" id="{C5DA7057-CBC4-381A-1CB6-6200790F4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4" y="0"/>
            <a:ext cx="7496572" cy="36107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263C69-F7CE-CEFD-6864-58EF47F742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182" b="10182"/>
          <a:stretch/>
        </p:blipFill>
        <p:spPr>
          <a:xfrm>
            <a:off x="-47230" y="7004098"/>
            <a:ext cx="7556500" cy="3722245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3EE5A02C-44A4-2F0E-5273-3751730EBB7B}"/>
              </a:ext>
            </a:extLst>
          </p:cNvPr>
          <p:cNvSpPr/>
          <p:nvPr/>
        </p:nvSpPr>
        <p:spPr>
          <a:xfrm rot="10800000">
            <a:off x="3397917" y="5834220"/>
            <a:ext cx="3207420" cy="1347154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ADC46778-DDC4-EEB2-804B-34E574608913}"/>
              </a:ext>
            </a:extLst>
          </p:cNvPr>
          <p:cNvSpPr txBox="1"/>
          <p:nvPr/>
        </p:nvSpPr>
        <p:spPr>
          <a:xfrm>
            <a:off x="3619134" y="6083705"/>
            <a:ext cx="2865887" cy="955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dirty="0">
                <a:latin typeface="Times New Roman" panose="02020603050405020304" pitchFamily="18" charset="0"/>
                <a:ea typeface="Aptos" panose="020B0004020202020204" pitchFamily="34" charset="0"/>
              </a:rPr>
              <a:t>Acuérdate Dios te ama y nosotros también,  Iglesia del Nazareno de Sanger</a:t>
            </a:r>
            <a:endParaRPr lang="es-MX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6AF7A3FB-EB49-5E4C-7E6B-BF91AC5E2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 rot="5400000">
            <a:off x="4865498" y="-515666"/>
            <a:ext cx="1237836" cy="4172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Google Shape;130;p14">
            <a:extLst>
              <a:ext uri="{FF2B5EF4-FFF2-40B4-BE49-F238E27FC236}">
                <a16:creationId xmlns:a16="http://schemas.microsoft.com/office/drawing/2014/main" id="{BD0E7BE4-772B-B31A-C25D-4530891951AD}"/>
              </a:ext>
            </a:extLst>
          </p:cNvPr>
          <p:cNvSpPr txBox="1"/>
          <p:nvPr/>
        </p:nvSpPr>
        <p:spPr>
          <a:xfrm>
            <a:off x="4827670" y="993481"/>
            <a:ext cx="2284952" cy="108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/>
            <a:r>
              <a:rPr lang="es-MX" sz="1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Puedes buscarnos en el Facebook bajo </a:t>
            </a:r>
          </a:p>
          <a:p>
            <a:pPr algn="ctr"/>
            <a:r>
              <a:rPr lang="es-MX" sz="1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Sanger </a:t>
            </a:r>
            <a:r>
              <a:rPr lang="es-MX" sz="1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Naz</a:t>
            </a: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29;p14">
            <a:extLst>
              <a:ext uri="{FF2B5EF4-FFF2-40B4-BE49-F238E27FC236}">
                <a16:creationId xmlns:a16="http://schemas.microsoft.com/office/drawing/2014/main" id="{9206AF38-94FA-BCAB-FA9E-03BA8C783A65}"/>
              </a:ext>
            </a:extLst>
          </p:cNvPr>
          <p:cNvSpPr/>
          <p:nvPr/>
        </p:nvSpPr>
        <p:spPr>
          <a:xfrm>
            <a:off x="0" y="9074625"/>
            <a:ext cx="7376635" cy="1164250"/>
          </a:xfrm>
          <a:custGeom>
            <a:avLst/>
            <a:gdLst/>
            <a:ahLst/>
            <a:cxnLst/>
            <a:rect l="l" t="t" r="r" b="b"/>
            <a:pathLst>
              <a:path w="1236797" h="950611" extrusionOk="0">
                <a:moveTo>
                  <a:pt x="0" y="0"/>
                </a:moveTo>
                <a:lnTo>
                  <a:pt x="1236797" y="0"/>
                </a:lnTo>
                <a:lnTo>
                  <a:pt x="1236797" y="950611"/>
                </a:lnTo>
                <a:lnTo>
                  <a:pt x="0" y="950611"/>
                </a:lnTo>
                <a:close/>
              </a:path>
            </a:pathLst>
          </a:custGeom>
          <a:solidFill>
            <a:srgbClr val="FFFFFF"/>
          </a:solidFill>
          <a:ln w="6667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No se les olvide ver otros estudios en los Diálogos Bíblicos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000" dirty="0">
                <a:latin typeface="Times New Roman" panose="02020603050405020304" pitchFamily="18" charset="0"/>
                <a:ea typeface="Aptos" panose="020B0004020202020204" pitchFamily="34" charset="0"/>
              </a:rPr>
              <a:t>www.SangerNaz.com</a:t>
            </a:r>
            <a:r>
              <a:rPr lang="es-MX" sz="2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815 Jensen Ave. Sanger, CA 93657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0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B2F9A6D-E401-473F-8A14-5A8963A8A3A9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3037</TotalTime>
  <Words>639</Words>
  <Application>Microsoft Office PowerPoint</Application>
  <PresentationFormat>Custom</PresentationFormat>
  <Paragraphs>47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Daniel Deida</dc:creator>
  <cp:lastModifiedBy>Daniel Deida</cp:lastModifiedBy>
  <cp:revision>139</cp:revision>
  <cp:lastPrinted>2024-10-10T01:36:49Z</cp:lastPrinted>
  <dcterms:modified xsi:type="dcterms:W3CDTF">2024-10-29T17:16:00Z</dcterms:modified>
</cp:coreProperties>
</file>