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GENERAL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Matias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1:26</a:t>
            </a: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Cuantos diáconos escogieron los apóstoles para servir las mesas?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 diáconos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 diáconos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 diáconos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7 diáconos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6:5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Cual es el nombre que Dios le revelo 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Moises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para que lo diera a conocer?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Yo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soy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Jehova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Elohim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Yo soy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Éxodo 3:14</a:t>
            </a: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Desde que lugar fueron enviados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Bernabe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Pablo en su primer viaje misionero?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Antioquia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Efeso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Jerusalen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a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Antioquia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13:1</a:t>
            </a: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Quien dijo: Jehová es mi pastor y nada me faltara?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Quien aconsejo a Moisés que pusiera jueces sobre Israel?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Maria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hermana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Aaron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hermano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Jetro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suegro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Jetro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Éxodo 18:17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Cuanto tiempo quedo el Apóstol Pablo ciego?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1 Dia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2 Dias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3 Dias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c. 3 </a:t>
            </a:r>
            <a:r>
              <a:rPr lang="es-MX" sz="66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Dias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9:9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Cual de las plagas enviadas a Egipto duro tres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Ranas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Moscas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Tinieblas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c. Tinieblas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Éxodo 10:21-23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De que pueblo eran Rut y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Orfa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Saul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Salomon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David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Moab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Egipto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Galaad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Moab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Rut 1:4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c. David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Salmo 23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En que libro se menciona la historia de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Gedeon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 Samuel</a:t>
            </a: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Jueces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Josue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Jueces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Jueces 6-8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Que hombre fue elegido como apóstol en reemplazo de Judas Iscariote?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3600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Jose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Bernabé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Matías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260</Words>
  <Application>Microsoft Office PowerPoint</Application>
  <PresentationFormat>Custom</PresentationFormat>
  <Paragraphs>73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41</cp:revision>
  <cp:lastPrinted>2024-07-12T01:28:02Z</cp:lastPrinted>
  <dcterms:modified xsi:type="dcterms:W3CDTF">2025-01-27T23:32:17Z</dcterms:modified>
</cp:coreProperties>
</file>