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57" r:id="rId2"/>
    <p:sldId id="259" r:id="rId3"/>
    <p:sldId id="260" r:id="rId4"/>
    <p:sldId id="261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7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3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9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0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4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9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5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5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2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9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VAMOS A EDIFICAR UNA CASA FUERTE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7:24-27 –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Edificar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solidamente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Hechos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2:42 –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Perseverar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Timoteo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4:3-5 – Ten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cuidado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Cumple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ministerio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501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7461" y="4448471"/>
            <a:ext cx="2661935" cy="12813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8769" y="4046759"/>
            <a:ext cx="3449871" cy="16622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59809" y="149235"/>
            <a:ext cx="8229600" cy="1326029"/>
          </a:xfrm>
          <a:prstGeom prst="triangle">
            <a:avLst/>
          </a:prstGeom>
          <a:pattFill prst="zigZag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endParaRPr lang="en-US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2023" y="1526178"/>
            <a:ext cx="6556483" cy="2895366"/>
          </a:xfrm>
          <a:prstGeom prst="rect">
            <a:avLst/>
          </a:prstGeom>
          <a:pattFill prst="divo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54041" y="2721038"/>
            <a:ext cx="2942838" cy="451287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7159020" y="2692880"/>
            <a:ext cx="2823422" cy="442046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2024" y="4202232"/>
            <a:ext cx="6556482" cy="551795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561251" y="306959"/>
            <a:ext cx="295802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DIOS Trino</a:t>
            </a:r>
          </a:p>
          <a:p>
            <a:pPr algn="ctr"/>
            <a:r>
              <a:rPr lang="es-MX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Padre</a:t>
            </a:r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34" name="Rectangle 33"/>
          <p:cNvSpPr/>
          <p:nvPr/>
        </p:nvSpPr>
        <p:spPr>
          <a:xfrm rot="20695919">
            <a:off x="2017523" y="290329"/>
            <a:ext cx="176374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1. Techo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 -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7916" y="4756640"/>
            <a:ext cx="2615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5. Patio y sótano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63717" y="5089123"/>
            <a:ext cx="17234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Pecado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89125" y="4140281"/>
            <a:ext cx="22060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DIOS Hijo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04443" y="4225885"/>
            <a:ext cx="2593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dirty="0" err="1"/>
              <a:t>Fundamento</a:t>
            </a:r>
            <a:r>
              <a:rPr lang="en-US" sz="2800" dirty="0"/>
              <a:t> -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500633" y="1443990"/>
            <a:ext cx="31356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Espiritu Santo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73496" y="1502192"/>
            <a:ext cx="1651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3. Pared - </a:t>
            </a:r>
          </a:p>
        </p:txBody>
      </p:sp>
      <p:sp>
        <p:nvSpPr>
          <p:cNvPr id="37" name="Rectangle 36"/>
          <p:cNvSpPr/>
          <p:nvPr/>
        </p:nvSpPr>
        <p:spPr>
          <a:xfrm rot="16200000">
            <a:off x="-171968" y="2692506"/>
            <a:ext cx="26805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Bloques de Biblia</a:t>
            </a:r>
          </a:p>
        </p:txBody>
      </p:sp>
      <p:sp>
        <p:nvSpPr>
          <p:cNvPr id="38" name="Rectangle 37"/>
          <p:cNvSpPr/>
          <p:nvPr/>
        </p:nvSpPr>
        <p:spPr>
          <a:xfrm rot="5400000">
            <a:off x="7618838" y="2522651"/>
            <a:ext cx="26805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Bloques de Biblia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5501" y="3734515"/>
            <a:ext cx="540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089409" y="1443990"/>
            <a:ext cx="540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387202" y="2674473"/>
            <a:ext cx="948063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519277" y="2736362"/>
            <a:ext cx="948324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869920" y="2266182"/>
            <a:ext cx="1999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6. </a:t>
            </a:r>
            <a:r>
              <a:rPr lang="en-US" sz="2800" dirty="0" err="1"/>
              <a:t>Ventana</a:t>
            </a:r>
            <a:r>
              <a:rPr lang="en-US" sz="2800" dirty="0"/>
              <a:t> –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92151" y="2310310"/>
            <a:ext cx="1999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6. </a:t>
            </a:r>
            <a:r>
              <a:rPr lang="en-US" sz="2800" dirty="0" err="1"/>
              <a:t>Ventana</a:t>
            </a:r>
            <a:r>
              <a:rPr lang="en-US" sz="2800" dirty="0"/>
              <a:t> –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012154" y="3019764"/>
            <a:ext cx="20152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</a:rPr>
              <a:t>Expiación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37469" y="3108640"/>
            <a:ext cx="20152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</a:rPr>
              <a:t>Expiación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191675" y="5034797"/>
            <a:ext cx="445211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Creencias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Fundamentales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Evidencia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Estructural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Modelo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1 - 6</a:t>
            </a:r>
          </a:p>
        </p:txBody>
      </p:sp>
    </p:spTree>
    <p:extLst>
      <p:ext uri="{BB962C8B-B14F-4D97-AF65-F5344CB8AC3E}">
        <p14:creationId xmlns:p14="http://schemas.microsoft.com/office/powerpoint/2010/main" val="2435912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7461" y="4448471"/>
            <a:ext cx="2661935" cy="12813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8769" y="4046759"/>
            <a:ext cx="3449871" cy="16622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59809" y="149236"/>
            <a:ext cx="8229600" cy="1127184"/>
          </a:xfrm>
          <a:prstGeom prst="triangle">
            <a:avLst/>
          </a:prstGeom>
          <a:pattFill prst="zigZag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endParaRPr lang="en-US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2023" y="1935874"/>
            <a:ext cx="6556483" cy="2485669"/>
          </a:xfrm>
          <a:prstGeom prst="rect">
            <a:avLst/>
          </a:prstGeom>
          <a:pattFill prst="divo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-13079" y="2653920"/>
            <a:ext cx="3077077" cy="451287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7078436" y="2612296"/>
            <a:ext cx="2984590" cy="442046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2024" y="4325614"/>
            <a:ext cx="6556482" cy="52504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33768" y="4863351"/>
            <a:ext cx="556828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Orden de Salvación </a:t>
            </a:r>
          </a:p>
          <a:p>
            <a:pPr algn="ctr"/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 – 10</a:t>
            </a:r>
          </a:p>
          <a:p>
            <a:pPr algn="ctr"/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Evidencia Subjetiva Interior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808435" y="4448471"/>
            <a:ext cx="27598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Gracia</a:t>
            </a:r>
          </a:p>
          <a:p>
            <a:pPr algn="ctr"/>
            <a:r>
              <a:rPr lang="es-MX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Preveniente</a:t>
            </a:r>
            <a:endParaRPr lang="es-MX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62376" y="1276420"/>
            <a:ext cx="6576898" cy="84737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299045" y="2880063"/>
            <a:ext cx="1419367" cy="1448384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534172" y="2148134"/>
            <a:ext cx="1991110" cy="55654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</a:rPr>
              <a:t>Justificación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03288" y="1531402"/>
            <a:ext cx="295802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Santificación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92539" y="3561442"/>
            <a:ext cx="309188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Arrepentimiento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492539" y="1191750"/>
            <a:ext cx="317952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10. Aposento Alto -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23741" y="2145301"/>
            <a:ext cx="2278129" cy="55654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</a:rPr>
              <a:t>Regeneración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28169" y="2144117"/>
            <a:ext cx="1595572" cy="55654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</a:rPr>
              <a:t>Adopción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19223" y="2137573"/>
            <a:ext cx="246360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9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. Dormitorios -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299045" y="3011294"/>
            <a:ext cx="168505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8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. Puerta -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897903" y="4064918"/>
            <a:ext cx="168505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7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. Portal -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24253" y="2853135"/>
            <a:ext cx="948063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656328" y="2915024"/>
            <a:ext cx="948324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69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7461" y="4448471"/>
            <a:ext cx="2661935" cy="12813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8769" y="4219659"/>
            <a:ext cx="3449871" cy="16622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59809" y="149236"/>
            <a:ext cx="8229600" cy="1127184"/>
          </a:xfrm>
          <a:prstGeom prst="triangle">
            <a:avLst/>
          </a:prstGeom>
          <a:pattFill prst="zigZag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endParaRPr lang="en-US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2024" y="1303348"/>
            <a:ext cx="6436746" cy="3118195"/>
          </a:xfrm>
          <a:prstGeom prst="rect">
            <a:avLst/>
          </a:prstGeom>
          <a:pattFill prst="divo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-13079" y="2653920"/>
            <a:ext cx="3077077" cy="451287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6939265" y="2598832"/>
            <a:ext cx="2984590" cy="442046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2024" y="4325614"/>
            <a:ext cx="6556482" cy="52504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85519" y="5375578"/>
            <a:ext cx="556828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Evidencia </a:t>
            </a:r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</a:t>
            </a:r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bjetiva </a:t>
            </a:r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– Medios de Gracia y </a:t>
            </a:r>
            <a:r>
              <a:rPr lang="es-MX" sz="2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Escatologia</a:t>
            </a:r>
            <a:endParaRPr lang="es-MX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Modelo 11 - 16</a:t>
            </a:r>
            <a:endParaRPr lang="es-MX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90039" y="2880063"/>
            <a:ext cx="1328373" cy="1448384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805298" y="1460191"/>
            <a:ext cx="3462738" cy="770652"/>
          </a:xfrm>
          <a:prstGeom prst="rect">
            <a:avLst/>
          </a:prstGeom>
          <a:pattFill prst="solidDmnd">
            <a:fgClr>
              <a:srgbClr val="FFFF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b="1" dirty="0">
                <a:solidFill>
                  <a:schemeClr val="tx1"/>
                </a:solidFill>
              </a:rPr>
              <a:t>13. Comedor -   cocina</a:t>
            </a:r>
          </a:p>
          <a:p>
            <a:r>
              <a:rPr lang="es-MX" sz="2800" b="1" dirty="0">
                <a:solidFill>
                  <a:schemeClr val="tx1"/>
                </a:solidFill>
              </a:rPr>
              <a:t>Santa Cena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805298" y="3255357"/>
            <a:ext cx="2428104" cy="852166"/>
          </a:xfrm>
          <a:prstGeom prst="rect">
            <a:avLst/>
          </a:prstGeom>
          <a:pattFill prst="wave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>
                <a:solidFill>
                  <a:schemeClr val="tx1"/>
                </a:solidFill>
              </a:rPr>
              <a:t>12. Baño</a:t>
            </a:r>
          </a:p>
          <a:p>
            <a:r>
              <a:rPr lang="es-MX" sz="2800" b="1" dirty="0">
                <a:solidFill>
                  <a:schemeClr val="tx1"/>
                </a:solidFill>
              </a:rPr>
              <a:t>Bautismo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805299" y="2352826"/>
            <a:ext cx="2415010" cy="773526"/>
          </a:xfrm>
          <a:prstGeom prst="rect">
            <a:avLst/>
          </a:prstGeom>
          <a:pattFill prst="dkHorz">
            <a:fgClr>
              <a:srgbClr val="00B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>
                <a:solidFill>
                  <a:schemeClr val="tx1"/>
                </a:solidFill>
              </a:rPr>
              <a:t>14. Den - </a:t>
            </a:r>
            <a:r>
              <a:rPr lang="es-MX" sz="2800" b="1" dirty="0">
                <a:solidFill>
                  <a:schemeClr val="tx1"/>
                </a:solidFill>
              </a:rPr>
              <a:t>Sanidad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956300" y="2915024"/>
            <a:ext cx="1997505" cy="1383662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120211" y="2888096"/>
            <a:ext cx="158709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11. Sala -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56029" y="3573328"/>
            <a:ext cx="172485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Iglesia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107976" y="1583140"/>
            <a:ext cx="0" cy="5459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8668386" y="3039817"/>
            <a:ext cx="2856886" cy="1055777"/>
          </a:xfrm>
          <a:prstGeom prst="rect">
            <a:avLst/>
          </a:prstGeom>
          <a:pattFill prst="diagBrick">
            <a:fgClr>
              <a:schemeClr val="bg2">
                <a:lumMod val="1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720306" y="3075544"/>
            <a:ext cx="267178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15. </a:t>
            </a:r>
            <a:r>
              <a:rPr lang="es-MX" sz="2800" dirty="0">
                <a:ln w="0"/>
              </a:rPr>
              <a:t>garaje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 –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720305" y="774706"/>
            <a:ext cx="2825684" cy="1662298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791754" y="3470073"/>
            <a:ext cx="268160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2da Venida 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803355" y="731224"/>
            <a:ext cx="2670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16. </a:t>
            </a:r>
            <a:r>
              <a:rPr lang="es-MX" sz="2800" dirty="0">
                <a:ln w="0"/>
              </a:rPr>
              <a:t>almacén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 –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801572" y="1087207"/>
            <a:ext cx="2590515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1" cap="none" spc="0" dirty="0">
                <a:ln w="0"/>
                <a:solidFill>
                  <a:schemeClr val="tx1"/>
                </a:solidFill>
              </a:rPr>
              <a:t>Resurrección,</a:t>
            </a:r>
          </a:p>
          <a:p>
            <a:pPr algn="ctr"/>
            <a:r>
              <a:rPr lang="es-MX" sz="2800" b="1" dirty="0">
                <a:ln w="0"/>
              </a:rPr>
              <a:t>Juicio,</a:t>
            </a:r>
          </a:p>
          <a:p>
            <a:pPr algn="ctr"/>
            <a:r>
              <a:rPr lang="es-MX" sz="2800" b="1" cap="none" spc="0" dirty="0">
                <a:ln w="0"/>
                <a:solidFill>
                  <a:schemeClr val="tx1"/>
                </a:solidFill>
              </a:rPr>
              <a:t>Destino Final</a:t>
            </a:r>
          </a:p>
        </p:txBody>
      </p:sp>
      <p:sp>
        <p:nvSpPr>
          <p:cNvPr id="12" name="Isosceles Triangle 11"/>
          <p:cNvSpPr/>
          <p:nvPr/>
        </p:nvSpPr>
        <p:spPr>
          <a:xfrm>
            <a:off x="8504155" y="292451"/>
            <a:ext cx="3273863" cy="469081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8496749" y="2557244"/>
            <a:ext cx="3281269" cy="48754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5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170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VAMOS A EDIFICAR UNA CASA FUERTE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Deida</dc:creator>
  <cp:lastModifiedBy>Daniel Deida</cp:lastModifiedBy>
  <cp:revision>41</cp:revision>
  <cp:lastPrinted>2023-09-17T16:43:55Z</cp:lastPrinted>
  <dcterms:created xsi:type="dcterms:W3CDTF">2017-03-04T19:23:12Z</dcterms:created>
  <dcterms:modified xsi:type="dcterms:W3CDTF">2025-01-10T18:48:18Z</dcterms:modified>
</cp:coreProperties>
</file>