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</p:sldMasterIdLst>
  <p:sldIdLst>
    <p:sldId id="260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7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3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96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0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4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9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5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5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2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9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8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37461" y="4448471"/>
            <a:ext cx="2661935" cy="12813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98769" y="4046759"/>
            <a:ext cx="3449871" cy="166229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59809" y="149236"/>
            <a:ext cx="8229600" cy="1127184"/>
          </a:xfrm>
          <a:prstGeom prst="triangle">
            <a:avLst/>
          </a:prstGeom>
          <a:pattFill prst="zigZag">
            <a:fgClr>
              <a:srgbClr val="C0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</a:pPr>
            <a:endParaRPr lang="en-US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2023" y="1935874"/>
            <a:ext cx="6556483" cy="2485669"/>
          </a:xfrm>
          <a:prstGeom prst="rect">
            <a:avLst/>
          </a:prstGeom>
          <a:pattFill prst="divot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-13079" y="2653920"/>
            <a:ext cx="3077077" cy="451287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7078436" y="2612296"/>
            <a:ext cx="2984590" cy="442046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-PR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2024" y="4325614"/>
            <a:ext cx="6556482" cy="52504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33768" y="4863351"/>
            <a:ext cx="5568286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Orden de Salvación </a:t>
            </a:r>
          </a:p>
          <a:p>
            <a:pPr algn="ctr"/>
            <a:r>
              <a:rPr lang="es-MX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 – 10</a:t>
            </a:r>
          </a:p>
          <a:p>
            <a:pPr algn="ctr"/>
            <a:r>
              <a:rPr lang="es-MX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Evidencia Subjetiva Interior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808435" y="4448471"/>
            <a:ext cx="27598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Gracia</a:t>
            </a:r>
          </a:p>
          <a:p>
            <a:pPr algn="ctr"/>
            <a:r>
              <a:rPr lang="es-MX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Preveniente</a:t>
            </a:r>
            <a:endParaRPr lang="es-MX" sz="4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62376" y="1276420"/>
            <a:ext cx="6576898" cy="84737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299045" y="2880063"/>
            <a:ext cx="1419367" cy="1448384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534172" y="2148134"/>
            <a:ext cx="1991110" cy="55654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</a:rPr>
              <a:t>Justificación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03288" y="1531402"/>
            <a:ext cx="295802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Santificación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92539" y="3561442"/>
            <a:ext cx="309188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Arrepentimiento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492539" y="1191750"/>
            <a:ext cx="317952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cap="none" spc="0" dirty="0">
                <a:ln w="0"/>
                <a:solidFill>
                  <a:schemeClr val="tx1"/>
                </a:solidFill>
              </a:rPr>
              <a:t>10. Aposento Alto -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23741" y="2145301"/>
            <a:ext cx="2278129" cy="55654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</a:rPr>
              <a:t>Regeneración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28169" y="2144117"/>
            <a:ext cx="1595572" cy="556549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>
                <a:solidFill>
                  <a:schemeClr val="tx1"/>
                </a:solidFill>
              </a:rPr>
              <a:t>Adopción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19223" y="2137573"/>
            <a:ext cx="246360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9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. Dormitorios -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299045" y="3011294"/>
            <a:ext cx="168505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8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. Puerta -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897903" y="4064918"/>
            <a:ext cx="168505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800" dirty="0">
                <a:ln w="0"/>
              </a:rPr>
              <a:t>7</a:t>
            </a:r>
            <a:r>
              <a:rPr lang="es-MX" sz="2800" cap="none" spc="0" dirty="0">
                <a:ln w="0"/>
                <a:solidFill>
                  <a:schemeClr val="tx1"/>
                </a:solidFill>
              </a:rPr>
              <a:t>. Portal -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24253" y="2853135"/>
            <a:ext cx="948063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656328" y="2915024"/>
            <a:ext cx="948324" cy="10051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6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35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Deida</dc:creator>
  <cp:lastModifiedBy>Daniel Deida</cp:lastModifiedBy>
  <cp:revision>42</cp:revision>
  <cp:lastPrinted>2023-09-17T16:43:55Z</cp:lastPrinted>
  <dcterms:created xsi:type="dcterms:W3CDTF">2017-03-04T19:23:12Z</dcterms:created>
  <dcterms:modified xsi:type="dcterms:W3CDTF">2025-01-22T02:38:29Z</dcterms:modified>
</cp:coreProperties>
</file>