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9" r:id="rId1"/>
  </p:sldMasterIdLst>
  <p:sldIdLst>
    <p:sldId id="261" r:id="rId2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1" autoAdjust="0"/>
    <p:restoredTop sz="94660"/>
  </p:normalViewPr>
  <p:slideViewPr>
    <p:cSldViewPr snapToGrid="0">
      <p:cViewPr varScale="1">
        <p:scale>
          <a:sx n="61" d="100"/>
          <a:sy n="61" d="100"/>
        </p:scale>
        <p:origin x="1104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174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634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176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4396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500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348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892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954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255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429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097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2811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37461" y="4448471"/>
            <a:ext cx="2661935" cy="1281304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198769" y="4219659"/>
            <a:ext cx="3449871" cy="166229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859809" y="149236"/>
            <a:ext cx="8229600" cy="1127184"/>
          </a:xfrm>
          <a:prstGeom prst="triangle">
            <a:avLst/>
          </a:prstGeom>
          <a:pattFill prst="zigZag">
            <a:fgClr>
              <a:srgbClr val="C0000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</a:pPr>
            <a:endParaRPr lang="en-US" sz="1100" dirty="0">
              <a:solidFill>
                <a:srgbClr val="C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62024" y="1303348"/>
            <a:ext cx="6436746" cy="3118195"/>
          </a:xfrm>
          <a:prstGeom prst="rect">
            <a:avLst/>
          </a:prstGeom>
          <a:pattFill prst="divot">
            <a:fgClr>
              <a:srgbClr val="0070C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MX" sz="28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 rot="16200000">
            <a:off x="-13079" y="2653920"/>
            <a:ext cx="3077077" cy="451287"/>
          </a:xfrm>
          <a:prstGeom prst="rect">
            <a:avLst/>
          </a:prstGeom>
          <a:pattFill prst="horzBrick">
            <a:fgClr>
              <a:srgbClr val="FF000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24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 rot="16200000">
            <a:off x="6939265" y="2598832"/>
            <a:ext cx="2984590" cy="442046"/>
          </a:xfrm>
          <a:prstGeom prst="rect">
            <a:avLst/>
          </a:prstGeom>
          <a:pattFill prst="horzBrick">
            <a:fgClr>
              <a:srgbClr val="FF000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62024" y="4325614"/>
            <a:ext cx="6556482" cy="52504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385519" y="5375578"/>
            <a:ext cx="5568286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Evidencia </a:t>
            </a:r>
            <a:r>
              <a:rPr lang="es-MX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</a:t>
            </a:r>
            <a:r>
              <a:rPr lang="es-MX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bjetiva </a:t>
            </a:r>
            <a:r>
              <a:rPr lang="es-MX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– Medios de Gracia y </a:t>
            </a:r>
            <a:r>
              <a:rPr lang="es-MX" sz="28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Escatologia</a:t>
            </a:r>
            <a:endParaRPr lang="es-MX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s-MX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Modelo 11 - 16</a:t>
            </a:r>
            <a:endParaRPr lang="es-MX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390039" y="2880063"/>
            <a:ext cx="1328373" cy="1448384"/>
          </a:xfrm>
          <a:prstGeom prst="rect">
            <a:avLst/>
          </a:prstGeom>
          <a:blipFill>
            <a:blip r:embed="rId5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805298" y="1460191"/>
            <a:ext cx="3462738" cy="770652"/>
          </a:xfrm>
          <a:prstGeom prst="rect">
            <a:avLst/>
          </a:prstGeom>
          <a:pattFill prst="solidDmnd">
            <a:fgClr>
              <a:srgbClr val="FFFF0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2800" b="1" dirty="0">
                <a:solidFill>
                  <a:schemeClr val="tx1"/>
                </a:solidFill>
              </a:rPr>
              <a:t>13. Comedor -   cocina</a:t>
            </a:r>
          </a:p>
          <a:p>
            <a:r>
              <a:rPr lang="es-MX" sz="2800" b="1" dirty="0">
                <a:solidFill>
                  <a:schemeClr val="tx1"/>
                </a:solidFill>
              </a:rPr>
              <a:t>Santa Cena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805298" y="3255357"/>
            <a:ext cx="2428104" cy="852166"/>
          </a:xfrm>
          <a:prstGeom prst="rect">
            <a:avLst/>
          </a:prstGeom>
          <a:pattFill prst="wave">
            <a:fgClr>
              <a:srgbClr val="0070C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2800" dirty="0">
                <a:solidFill>
                  <a:schemeClr val="tx1"/>
                </a:solidFill>
              </a:rPr>
              <a:t>12. Baño</a:t>
            </a:r>
          </a:p>
          <a:p>
            <a:r>
              <a:rPr lang="es-MX" sz="2800" b="1" dirty="0">
                <a:solidFill>
                  <a:schemeClr val="tx1"/>
                </a:solidFill>
              </a:rPr>
              <a:t>Bautismo</a:t>
            </a:r>
          </a:p>
        </p:txBody>
      </p:sp>
      <p:sp>
        <p:nvSpPr>
          <p:cNvPr id="33" name="Rectangle 32"/>
          <p:cNvSpPr/>
          <p:nvPr/>
        </p:nvSpPr>
        <p:spPr>
          <a:xfrm>
            <a:off x="1805299" y="2352826"/>
            <a:ext cx="2415010" cy="773526"/>
          </a:xfrm>
          <a:prstGeom prst="rect">
            <a:avLst/>
          </a:prstGeom>
          <a:pattFill prst="dkHorz">
            <a:fgClr>
              <a:srgbClr val="00B05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2800" dirty="0">
                <a:solidFill>
                  <a:schemeClr val="tx1"/>
                </a:solidFill>
              </a:rPr>
              <a:t>14. Den - </a:t>
            </a:r>
            <a:r>
              <a:rPr lang="es-MX" sz="2800" b="1" dirty="0">
                <a:solidFill>
                  <a:schemeClr val="tx1"/>
                </a:solidFill>
              </a:rPr>
              <a:t>Sanidad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956300" y="2915024"/>
            <a:ext cx="1997505" cy="1383662"/>
          </a:xfrm>
          <a:prstGeom prst="rect">
            <a:avLst/>
          </a:prstGeom>
          <a:blipFill>
            <a:blip r:embed="rId6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6120211" y="2888096"/>
            <a:ext cx="1587097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cap="none" spc="0" dirty="0">
                <a:ln w="0"/>
                <a:solidFill>
                  <a:schemeClr val="tx1"/>
                </a:solidFill>
              </a:rPr>
              <a:t>11. Sala -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156029" y="3573328"/>
            <a:ext cx="1724859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Iglesia 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4107976" y="1583140"/>
            <a:ext cx="0" cy="54591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8668386" y="3039817"/>
            <a:ext cx="2856886" cy="1055777"/>
          </a:xfrm>
          <a:prstGeom prst="rect">
            <a:avLst/>
          </a:prstGeom>
          <a:pattFill prst="diagBrick">
            <a:fgClr>
              <a:schemeClr val="bg2">
                <a:lumMod val="10000"/>
              </a:schemeClr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8720306" y="3075544"/>
            <a:ext cx="2671782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cap="none" spc="0" dirty="0">
                <a:ln w="0"/>
                <a:solidFill>
                  <a:schemeClr val="tx1"/>
                </a:solidFill>
              </a:rPr>
              <a:t>15. </a:t>
            </a:r>
            <a:r>
              <a:rPr lang="es-MX" sz="2800" dirty="0">
                <a:ln w="0"/>
              </a:rPr>
              <a:t>garaje</a:t>
            </a:r>
            <a:r>
              <a:rPr lang="es-MX" sz="2800" cap="none" spc="0" dirty="0">
                <a:ln w="0"/>
                <a:solidFill>
                  <a:schemeClr val="tx1"/>
                </a:solidFill>
              </a:rPr>
              <a:t> –</a:t>
            </a:r>
          </a:p>
        </p:txBody>
      </p:sp>
      <p:sp>
        <p:nvSpPr>
          <p:cNvPr id="37" name="Rectangle 36"/>
          <p:cNvSpPr/>
          <p:nvPr/>
        </p:nvSpPr>
        <p:spPr>
          <a:xfrm>
            <a:off x="8720305" y="774706"/>
            <a:ext cx="2825684" cy="1662298"/>
          </a:xfrm>
          <a:prstGeom prst="rect">
            <a:avLst/>
          </a:prstGeom>
          <a:blipFill>
            <a:blip r:embed="rId5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8791754" y="3470073"/>
            <a:ext cx="2681601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2da Venida </a:t>
            </a:r>
          </a:p>
        </p:txBody>
      </p:sp>
      <p:sp>
        <p:nvSpPr>
          <p:cNvPr id="39" name="Rectangle 38"/>
          <p:cNvSpPr/>
          <p:nvPr/>
        </p:nvSpPr>
        <p:spPr>
          <a:xfrm>
            <a:off x="8803355" y="731224"/>
            <a:ext cx="267000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cap="none" spc="0" dirty="0">
                <a:ln w="0"/>
                <a:solidFill>
                  <a:schemeClr val="tx1"/>
                </a:solidFill>
              </a:rPr>
              <a:t>16. </a:t>
            </a:r>
            <a:r>
              <a:rPr lang="es-MX" sz="2800" dirty="0">
                <a:ln w="0"/>
              </a:rPr>
              <a:t>almacén</a:t>
            </a:r>
            <a:r>
              <a:rPr lang="es-MX" sz="2800" cap="none" spc="0" dirty="0">
                <a:ln w="0"/>
                <a:solidFill>
                  <a:schemeClr val="tx1"/>
                </a:solidFill>
              </a:rPr>
              <a:t> –</a:t>
            </a:r>
          </a:p>
        </p:txBody>
      </p:sp>
      <p:sp>
        <p:nvSpPr>
          <p:cNvPr id="40" name="Rectangle 39"/>
          <p:cNvSpPr/>
          <p:nvPr/>
        </p:nvSpPr>
        <p:spPr>
          <a:xfrm>
            <a:off x="8801572" y="1087207"/>
            <a:ext cx="2590515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cap="none" spc="0" dirty="0">
                <a:ln w="0"/>
                <a:solidFill>
                  <a:schemeClr val="tx1"/>
                </a:solidFill>
              </a:rPr>
              <a:t>Resurrección,</a:t>
            </a:r>
          </a:p>
          <a:p>
            <a:pPr algn="ctr"/>
            <a:r>
              <a:rPr lang="es-MX" sz="2800" b="1" dirty="0">
                <a:ln w="0"/>
              </a:rPr>
              <a:t>Juicio,</a:t>
            </a:r>
          </a:p>
          <a:p>
            <a:pPr algn="ctr"/>
            <a:r>
              <a:rPr lang="es-MX" sz="2800" b="1" cap="none" spc="0" dirty="0">
                <a:ln w="0"/>
                <a:solidFill>
                  <a:schemeClr val="tx1"/>
                </a:solidFill>
              </a:rPr>
              <a:t>Destino Final</a:t>
            </a:r>
          </a:p>
        </p:txBody>
      </p:sp>
      <p:sp>
        <p:nvSpPr>
          <p:cNvPr id="12" name="Isosceles Triangle 11"/>
          <p:cNvSpPr/>
          <p:nvPr/>
        </p:nvSpPr>
        <p:spPr>
          <a:xfrm>
            <a:off x="8504155" y="292451"/>
            <a:ext cx="3273863" cy="469081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Isosceles Triangle 40"/>
          <p:cNvSpPr/>
          <p:nvPr/>
        </p:nvSpPr>
        <p:spPr>
          <a:xfrm>
            <a:off x="8496749" y="2557244"/>
            <a:ext cx="3281269" cy="487546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250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</TotalTime>
  <Words>51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Deida</dc:creator>
  <cp:lastModifiedBy>Daniel Deida</cp:lastModifiedBy>
  <cp:revision>42</cp:revision>
  <cp:lastPrinted>2023-09-17T16:43:55Z</cp:lastPrinted>
  <dcterms:created xsi:type="dcterms:W3CDTF">2017-03-04T19:23:12Z</dcterms:created>
  <dcterms:modified xsi:type="dcterms:W3CDTF">2025-01-22T02:38:55Z</dcterms:modified>
</cp:coreProperties>
</file>