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9" r:id="rId1"/>
  </p:sldMasterIdLst>
  <p:sldIdLst>
    <p:sldId id="259" r:id="rId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61" d="100"/>
          <a:sy n="61" d="100"/>
        </p:scale>
        <p:origin x="110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17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634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17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396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500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348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92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954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25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429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097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81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37461" y="4448471"/>
            <a:ext cx="2661935" cy="12813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98769" y="4046759"/>
            <a:ext cx="3449871" cy="16622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859809" y="149235"/>
            <a:ext cx="8229600" cy="1326029"/>
          </a:xfrm>
          <a:prstGeom prst="triangle">
            <a:avLst/>
          </a:prstGeom>
          <a:pattFill prst="zigZag">
            <a:fgClr>
              <a:srgbClr val="C0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endParaRPr lang="en-US" sz="1100" dirty="0">
              <a:solidFill>
                <a:srgbClr val="C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62023" y="1526178"/>
            <a:ext cx="6556483" cy="2895366"/>
          </a:xfrm>
          <a:prstGeom prst="rect">
            <a:avLst/>
          </a:prstGeom>
          <a:pattFill prst="divot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 rot="16200000">
            <a:off x="54041" y="2721038"/>
            <a:ext cx="2942838" cy="451287"/>
          </a:xfrm>
          <a:prstGeom prst="rect">
            <a:avLst/>
          </a:prstGeom>
          <a:pattFill prst="horzBrick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2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 rot="16200000">
            <a:off x="7159020" y="2692880"/>
            <a:ext cx="2823422" cy="442046"/>
          </a:xfrm>
          <a:prstGeom prst="rect">
            <a:avLst/>
          </a:prstGeom>
          <a:pattFill prst="horzBrick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62024" y="4202232"/>
            <a:ext cx="6556482" cy="551795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561251" y="306959"/>
            <a:ext cx="295802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DIOS Trino</a:t>
            </a:r>
          </a:p>
          <a:p>
            <a:pPr algn="ctr"/>
            <a:r>
              <a:rPr lang="es-MX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Padre</a:t>
            </a:r>
            <a:r>
              <a:rPr lang="es-MX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34" name="Rectangle 33"/>
          <p:cNvSpPr/>
          <p:nvPr/>
        </p:nvSpPr>
        <p:spPr>
          <a:xfrm rot="20695919">
            <a:off x="2017523" y="290329"/>
            <a:ext cx="176374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dirty="0">
                <a:ln w="0"/>
              </a:rPr>
              <a:t>1. Techo</a:t>
            </a:r>
            <a:r>
              <a:rPr lang="es-MX" sz="2800" cap="none" spc="0" dirty="0">
                <a:ln w="0"/>
                <a:solidFill>
                  <a:schemeClr val="tx1"/>
                </a:solidFill>
              </a:rPr>
              <a:t> -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7916" y="4756640"/>
            <a:ext cx="2615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5. Patio y sótano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63717" y="5089123"/>
            <a:ext cx="172348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Pecado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089125" y="4140281"/>
            <a:ext cx="220605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DIOS Hijo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604443" y="4225885"/>
            <a:ext cx="2593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2. </a:t>
            </a:r>
            <a:r>
              <a:rPr lang="en-US" sz="2800" dirty="0" err="1"/>
              <a:t>Fundamento</a:t>
            </a:r>
            <a:r>
              <a:rPr lang="en-US" sz="2800" dirty="0"/>
              <a:t> -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500633" y="1443990"/>
            <a:ext cx="313566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Espiritu Santo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73496" y="1502192"/>
            <a:ext cx="1651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3. Pared - </a:t>
            </a:r>
          </a:p>
        </p:txBody>
      </p:sp>
      <p:sp>
        <p:nvSpPr>
          <p:cNvPr id="37" name="Rectangle 36"/>
          <p:cNvSpPr/>
          <p:nvPr/>
        </p:nvSpPr>
        <p:spPr>
          <a:xfrm rot="16200000">
            <a:off x="-171968" y="2692506"/>
            <a:ext cx="26805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8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Bloques de Biblia</a:t>
            </a:r>
          </a:p>
        </p:txBody>
      </p:sp>
      <p:sp>
        <p:nvSpPr>
          <p:cNvPr id="38" name="Rectangle 37"/>
          <p:cNvSpPr/>
          <p:nvPr/>
        </p:nvSpPr>
        <p:spPr>
          <a:xfrm rot="5400000">
            <a:off x="7618838" y="2522651"/>
            <a:ext cx="26805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8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Bloques de Biblia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85501" y="3734515"/>
            <a:ext cx="540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089409" y="1443990"/>
            <a:ext cx="540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4.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387202" y="2674473"/>
            <a:ext cx="948063" cy="100514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519277" y="2736362"/>
            <a:ext cx="948324" cy="100514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1869920" y="2266182"/>
            <a:ext cx="19993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6. </a:t>
            </a:r>
            <a:r>
              <a:rPr lang="en-US" sz="2800" dirty="0" err="1"/>
              <a:t>Ventana</a:t>
            </a:r>
            <a:r>
              <a:rPr lang="en-US" sz="2800" dirty="0"/>
              <a:t> –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192151" y="2310310"/>
            <a:ext cx="19993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6. </a:t>
            </a:r>
            <a:r>
              <a:rPr lang="en-US" sz="2800" dirty="0" err="1"/>
              <a:t>Ventana</a:t>
            </a:r>
            <a:r>
              <a:rPr lang="en-US" sz="2800" dirty="0"/>
              <a:t> –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012154" y="3019764"/>
            <a:ext cx="201529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3600" b="1" cap="none" spc="0" dirty="0">
                <a:ln w="0"/>
                <a:solidFill>
                  <a:schemeClr val="tx1"/>
                </a:solidFill>
              </a:rPr>
              <a:t>Expiación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137469" y="3108640"/>
            <a:ext cx="201529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3600" b="1" cap="none" spc="0" dirty="0">
                <a:ln w="0"/>
                <a:solidFill>
                  <a:schemeClr val="tx1"/>
                </a:solidFill>
              </a:rPr>
              <a:t>Expiación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191675" y="5034797"/>
            <a:ext cx="445211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Creencias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Fundamentales</a:t>
            </a:r>
            <a:endParaRPr 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Evidencia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Estructural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Modelo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1 - 6</a:t>
            </a:r>
          </a:p>
        </p:txBody>
      </p:sp>
    </p:spTree>
    <p:extLst>
      <p:ext uri="{BB962C8B-B14F-4D97-AF65-F5344CB8AC3E}">
        <p14:creationId xmlns:p14="http://schemas.microsoft.com/office/powerpoint/2010/main" val="2435912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55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Deida</dc:creator>
  <cp:lastModifiedBy>Daniel Deida</cp:lastModifiedBy>
  <cp:revision>42</cp:revision>
  <cp:lastPrinted>2023-09-17T16:43:55Z</cp:lastPrinted>
  <dcterms:created xsi:type="dcterms:W3CDTF">2017-03-04T19:23:12Z</dcterms:created>
  <dcterms:modified xsi:type="dcterms:W3CDTF">2025-01-22T02:37:58Z</dcterms:modified>
</cp:coreProperties>
</file>