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8" r:id="rId8"/>
    <p:sldId id="260" r:id="rId9"/>
    <p:sldId id="269" r:id="rId10"/>
    <p:sldId id="262" r:id="rId11"/>
    <p:sldId id="270" r:id="rId12"/>
    <p:sldId id="263" r:id="rId13"/>
    <p:sldId id="271" r:id="rId14"/>
    <p:sldId id="264" r:id="rId15"/>
    <p:sldId id="272" r:id="rId16"/>
    <p:sldId id="265" r:id="rId17"/>
    <p:sldId id="273" r:id="rId18"/>
    <p:sldId id="275" r:id="rId19"/>
    <p:sldId id="276" r:id="rId20"/>
    <p:sldId id="266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F432-3843-EF95-AAF2-A9CC3805D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34D18-7632-7535-E9AF-52779B573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C37CB-5049-ED0D-843C-07FAA41D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42AFB-A94C-1F41-FD86-EF8C5782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1AEF-DC48-EC5E-5FAA-01F3ABAC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2E74-DF30-E0E6-10B3-4FDE8F93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3C364-6997-71B0-6841-E26FF9583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F71F-A824-E5CC-4B2F-A4EDBDCC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C2D64-2A24-DD91-A41E-E2CED583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F13B7-C6E3-0F01-BE8C-574FC204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A7899-F6DD-5E6A-B56E-383A8FF82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7696-D1ED-4F31-2761-9991D34CB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371A-386B-57F3-E756-E1397412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E2F7-5BEE-D767-616C-435C7D25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45577-BD1C-06FD-6F5F-228710C0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1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25915-AA13-1923-2FEE-4C51AAD9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5D0B-80C9-DCD6-105B-DB807C61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DAFD2-FC44-17B3-B99E-9A7D6DEE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117A8-66E8-271F-5366-06D2F4F6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23C7-5A9A-7D17-7B59-C1A77E29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B67E8-F29A-1D37-5BAD-97C58D1F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FF60F-3BD7-BA23-1705-CAF2C5F85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49F7A-B0C0-A355-9AC5-47D9BA8D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A8E02-14D6-87F8-BFC2-A285BCDF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A951D-4901-DB2B-38BF-2DEE3F54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022F-A368-9780-D953-B323150E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F1A0-D0DC-FBB1-B129-6C1008464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2D602-7187-6198-74DA-B5F7483F1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74F4D-163F-B4B8-E78B-26089167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E5461-5B98-654C-0235-E6976C7EE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1E90E-752B-170B-877E-11D3C2A1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1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7055-B11B-C69F-8CD4-B0C592D08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02F51-53C8-24C0-B0F0-71DF46F39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6B1B4-AA22-FA89-2DF2-0C7C0AE9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A55AA-3D07-7648-56D4-D2E940586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71755-882E-8949-326A-1DE243F57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61A2A-B6A4-DB82-DBA3-343994BA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137CD-6F32-5D5F-6629-7817C42F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652DF-6524-DD06-B967-5BBA327D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338C-751C-5916-4B01-2EA8DFBC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0DBCA-3035-629A-4601-EE05EAD6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DA943-1B9A-D029-F0A2-FAC85575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C73D4-4909-F2CE-F853-B788F474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BFF5A-E9E0-2018-5883-1ED80A94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BFD65-95F0-43B8-8C1F-5639C2FB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45D58-D48A-D327-1A52-8F213379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5347-0D8B-AC11-00F3-5DBD9566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0AC5-DC41-7F11-8D8B-5D8D9365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1D770-85F3-11B0-0943-AB0B74098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8C52D-BF87-19A4-3EE9-2771F235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DAA13-32CF-FD7F-FC24-8C2346DE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1C997-5E71-9ED3-A6EA-08B05682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2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DF1-9BDC-6BAD-78E2-92EC1DA1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7B098-98E8-8FA6-DD07-2B840675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10893-0C98-460F-BC99-194BEF65E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E692E-33D3-3A33-E7EF-F78E99F59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9E5B4-6FEA-F1C6-8151-8A6DFD91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EF74-629B-1018-BC45-A65090F1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4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5DFB6-E8FD-D463-90C4-2BC15DD2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6B107-E8BE-C302-4E9E-61C38878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518E9-DD3E-AD6F-7CC8-DAC758E1B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F23E7-3632-4F8E-8ED6-6906E127B982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AB72-DD89-B1CF-EE57-EA687E7DB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6D160-93B2-FBED-2855-D4ABBE8EA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5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D85A-D3C5-2F22-29B2-199468A6D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DE LA BIBLIA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DB924-30F3-A12A-6F3C-2A52F45DC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786" y="4291586"/>
            <a:ext cx="11542427" cy="775090"/>
          </a:xfrm>
        </p:spPr>
        <p:txBody>
          <a:bodyPr>
            <a:normAutofit/>
          </a:bodyPr>
          <a:lstStyle/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tanto conocemos sobre el Juan?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8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91" y="365125"/>
            <a:ext cx="11617377" cy="1673537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 En que escrito de Juan se narra mas claramente la encarnación del Verbo?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3456"/>
            <a:ext cx="10515600" cy="403235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Primera de Juan</a:t>
            </a: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Apocalipsis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la Segunda de Juan</a:t>
            </a: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evangelio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Juan</a:t>
            </a:r>
          </a:p>
        </p:txBody>
      </p:sp>
    </p:spTree>
    <p:extLst>
      <p:ext uri="{BB962C8B-B14F-4D97-AF65-F5344CB8AC3E}">
        <p14:creationId xmlns:p14="http://schemas.microsoft.com/office/powerpoint/2010/main" val="3854735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92692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d. En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evangelio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Juan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1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334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72" y="365125"/>
            <a:ext cx="11722308" cy="212324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que parte de los escritos de Juan se encuentra Dios es amor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72" y="2683239"/>
            <a:ext cx="11158928" cy="349372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Primera de Juan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Segunda de Juan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Tercera de Juan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evangelio de Juan </a:t>
            </a:r>
          </a:p>
        </p:txBody>
      </p:sp>
    </p:spTree>
    <p:extLst>
      <p:ext uri="{BB962C8B-B14F-4D97-AF65-F5344CB8AC3E}">
        <p14:creationId xmlns:p14="http://schemas.microsoft.com/office/powerpoint/2010/main" val="2678474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518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En primera de Juan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Juan 4:8</a:t>
            </a:r>
          </a:p>
        </p:txBody>
      </p:sp>
    </p:spTree>
    <p:extLst>
      <p:ext uri="{BB962C8B-B14F-4D97-AF65-F5344CB8AC3E}">
        <p14:creationId xmlns:p14="http://schemas.microsoft.com/office/powerpoint/2010/main" val="925569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93065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que lugar estaba Juan cuando tuvo la revelación de Jesucristo?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0143"/>
            <a:ext cx="10515600" cy="4155450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la ciudad de Patmos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el estado de Patmos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la isla de Patmos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el pueblo de Patmos</a:t>
            </a: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5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6"/>
            <a:ext cx="10515600" cy="302852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c. En la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Patmos</a:t>
            </a:r>
          </a:p>
          <a:p>
            <a:pPr marL="0" indent="0" algn="ctr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Apocalipsis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1:9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58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357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Cual es el nuevo mandamiento que menciona Juan?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959538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no tengan ídolos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amen a sus enemigos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os améis unos a otros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anuncien el evangelio</a:t>
            </a:r>
          </a:p>
        </p:txBody>
      </p:sp>
    </p:spTree>
    <p:extLst>
      <p:ext uri="{BB962C8B-B14F-4D97-AF65-F5344CB8AC3E}">
        <p14:creationId xmlns:p14="http://schemas.microsoft.com/office/powerpoint/2010/main" val="453458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818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ameis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otros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c. Juan 13:34</a:t>
            </a:r>
          </a:p>
        </p:txBody>
      </p:sp>
    </p:spTree>
    <p:extLst>
      <p:ext uri="{BB962C8B-B14F-4D97-AF65-F5344CB8AC3E}">
        <p14:creationId xmlns:p14="http://schemas.microsoft.com/office/powerpoint/2010/main" val="106183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BBD51-5DE3-0CEF-CD4D-EF588170C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80209-5957-D702-7354-E6AF51A9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357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donde menciona Juan sobre la vid verdadera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36D50-DA0B-6474-8F09-7A76A9806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959538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Juan 3</a:t>
            </a: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14</a:t>
            </a: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15</a:t>
            </a:r>
          </a:p>
          <a:p>
            <a:pPr marL="742950" indent="-742950">
              <a:buAutoNum type="alphaLcParenR"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Apocalipsis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906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686C2-C5EF-ED4D-9E79-8B2217876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BEE7A-5EB6-26D4-3265-6BBC17EEC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5671E-F0FB-E94E-7395-C4792F382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818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c. Juan 15</a:t>
            </a:r>
          </a:p>
        </p:txBody>
      </p:sp>
    </p:spTree>
    <p:extLst>
      <p:ext uri="{BB962C8B-B14F-4D97-AF65-F5344CB8AC3E}">
        <p14:creationId xmlns:p14="http://schemas.microsoft.com/office/powerpoint/2010/main" val="329707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84" y="365125"/>
            <a:ext cx="11392524" cy="1928370"/>
          </a:xfrm>
        </p:spPr>
        <p:txBody>
          <a:bodyPr>
            <a:normAutofit/>
          </a:bodyPr>
          <a:lstStyle/>
          <a:p>
            <a:r>
              <a:rPr lang="es-E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s-E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¿Cuántos escritos tenemos de Juan en el Nuevo Testamento?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38071"/>
            <a:ext cx="10515600" cy="3238891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</a:p>
        </p:txBody>
      </p:sp>
    </p:spTree>
    <p:extLst>
      <p:ext uri="{BB962C8B-B14F-4D97-AF65-F5344CB8AC3E}">
        <p14:creationId xmlns:p14="http://schemas.microsoft.com/office/powerpoint/2010/main" val="32000037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16" y="635289"/>
            <a:ext cx="11422505" cy="2213183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se refiere el anciano a la iglesia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1181"/>
            <a:ext cx="10515600" cy="3406605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Esposa mía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Señora elegida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sacerdocio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pueblo de Dios</a:t>
            </a:r>
          </a:p>
          <a:p>
            <a:pPr marL="742950" indent="-742950">
              <a:buAutoNum type="alphaLcParenR"/>
            </a:pP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41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6"/>
            <a:ext cx="10515600" cy="213177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Señora elegida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Juan 1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39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90805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c. 5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8764"/>
          </a:xfrm>
        </p:spPr>
        <p:txBody>
          <a:bodyPr>
            <a:normAutofit fontScale="90000"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que propósito escribió Juan su evangelio?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3377"/>
            <a:ext cx="10515600" cy="3703586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que las gentes fueran buenas.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que las gentes supieran que no están condenadas.</a:t>
            </a:r>
          </a:p>
          <a:p>
            <a:pPr marL="742950" indent="-742950">
              <a:buAutoNum type="alphaLcParenR"/>
            </a:pP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que crean que Jesus es el Cristo.</a:t>
            </a:r>
          </a:p>
          <a:p>
            <a:pPr marL="742950" indent="-742950">
              <a:buAutoNum type="alphaLcParenR"/>
            </a:pP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que sean bautizados y ganen al mundo para Cristo.</a:t>
            </a:r>
          </a:p>
          <a:p>
            <a:pPr marL="742950" indent="-742950">
              <a:buAutoNum type="alphaLcParenR"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9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404423" cy="20268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c. para que crean de Jesus es el Cristo (Juan 20:31)</a:t>
            </a:r>
          </a:p>
        </p:txBody>
      </p:sp>
    </p:spTree>
    <p:extLst>
      <p:ext uri="{BB962C8B-B14F-4D97-AF65-F5344CB8AC3E}">
        <p14:creationId xmlns:p14="http://schemas.microsoft.com/office/powerpoint/2010/main" val="30954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8488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es conocido el apóstol Juan</a:t>
            </a: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02963"/>
            <a:ext cx="10515600" cy="3073999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discípulo del amor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discípulo de la sabiduría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verdadero discípulo israelita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discípulo mas anciano </a:t>
            </a:r>
          </a:p>
        </p:txBody>
      </p:sp>
    </p:spTree>
    <p:extLst>
      <p:ext uri="{BB962C8B-B14F-4D97-AF65-F5344CB8AC3E}">
        <p14:creationId xmlns:p14="http://schemas.microsoft.com/office/powerpoint/2010/main" val="405566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2067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El discípulo del amor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8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753" y="365125"/>
            <a:ext cx="11407515" cy="2423045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Cuales fueron los tres discípulos que subieron con Jesus al monte de la transfiguración?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7974"/>
            <a:ext cx="10515600" cy="2908092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Pedro, Mateo, Lucas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Pedro, Juan y Jacobo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Juan, Jacobo, y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Natanael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Pedro, </a:t>
            </a:r>
            <a:r>
              <a:rPr lang="es-MX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Bartolome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Juan</a:t>
            </a:r>
          </a:p>
        </p:txBody>
      </p:sp>
    </p:spTree>
    <p:extLst>
      <p:ext uri="{BB962C8B-B14F-4D97-AF65-F5344CB8AC3E}">
        <p14:creationId xmlns:p14="http://schemas.microsoft.com/office/powerpoint/2010/main" val="325550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718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Pedro, Juan, y Jacobo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413</Words>
  <Application>Microsoft Office PowerPoint</Application>
  <PresentationFormat>Widescreen</PresentationFormat>
  <Paragraphs>82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Times New Roman</vt:lpstr>
      <vt:lpstr>Office Theme</vt:lpstr>
      <vt:lpstr>PREGUNTAS DE LA BIBLIA</vt:lpstr>
      <vt:lpstr>1)  ¿Cuántos escritos tenemos de Juan en el Nuevo Testamento?</vt:lpstr>
      <vt:lpstr>RESPUESTA</vt:lpstr>
      <vt:lpstr>2)  Con que propósito escribió Juan su evangelio?  </vt:lpstr>
      <vt:lpstr>RESPUESTA</vt:lpstr>
      <vt:lpstr>3)  Como es conocido el apóstol Juan?</vt:lpstr>
      <vt:lpstr>RESPUESTA</vt:lpstr>
      <vt:lpstr>4)  Cuales fueron los tres discípulos que subieron con Jesus al monte de la transfiguración? </vt:lpstr>
      <vt:lpstr>RESPUESTA</vt:lpstr>
      <vt:lpstr>5)    En que escrito de Juan se narra mas claramente la encarnación del Verbo? </vt:lpstr>
      <vt:lpstr>RESPUESTA</vt:lpstr>
      <vt:lpstr>6.  En que parte de los escritos de Juan se encuentra Dios es amor? </vt:lpstr>
      <vt:lpstr>RESPUESTA</vt:lpstr>
      <vt:lpstr>7.  En que lugar estaba Juan cuando tuvo la revelación de Jesucristo?  </vt:lpstr>
      <vt:lpstr>RESPUESTA</vt:lpstr>
      <vt:lpstr>8)  Cual es el nuevo mandamiento que menciona Juan?</vt:lpstr>
      <vt:lpstr>RESPUESTA</vt:lpstr>
      <vt:lpstr>9. En donde menciona Juan sobre la vid verdadera?</vt:lpstr>
      <vt:lpstr>RESPUESTA</vt:lpstr>
      <vt:lpstr>10)  Como se refiere el anciano a la iglesia? </vt:lpstr>
      <vt:lpstr>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24</cp:revision>
  <dcterms:created xsi:type="dcterms:W3CDTF">2024-07-21T05:33:27Z</dcterms:created>
  <dcterms:modified xsi:type="dcterms:W3CDTF">2024-12-02T22:12:57Z</dcterms:modified>
</cp:coreProperties>
</file>