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75" r:id="rId19"/>
    <p:sldId id="276" r:id="rId20"/>
    <p:sldId id="266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786" y="4291586"/>
            <a:ext cx="11542427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sobre los milagros?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Que milagro hizo Jesus en día de reposo y querían matarlo?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hombre con la mano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ciego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Nacimiento</a:t>
            </a:r>
          </a:p>
          <a:p>
            <a:pPr marL="742950" indent="-742950">
              <a:buAutoNum type="alphaLcParenR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mujer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flujo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sangre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926923"/>
          </a:xfrm>
        </p:spPr>
        <p:txBody>
          <a:bodyPr>
            <a:noAutofit/>
          </a:bodyPr>
          <a:lstStyle/>
          <a:p>
            <a:pPr marL="1143000" indent="-1143000" algn="ctr">
              <a:buAutoNum type="alphaLcPeriod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hombre con la mano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 algn="ctr">
              <a:buAutoNum type="alphaLcPeriod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3:1-6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estaba haciendo Jesus cuando vino la tempestad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" y="2683239"/>
            <a:ext cx="11158928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Orando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Durmiendo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Hablando con los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discipulos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51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Durmiendo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8:24  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9306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Cuantos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hemorrogia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tenia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mujer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toco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Jesus?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anos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anos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anos 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3028523"/>
          </a:xfrm>
        </p:spPr>
        <p:txBody>
          <a:bodyPr>
            <a:noAutofit/>
          </a:bodyPr>
          <a:lstStyle/>
          <a:p>
            <a:pPr marL="1143000" indent="-1143000" algn="ctr">
              <a:buAutoNum type="alphaLcPeriod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5:25 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793" y="365125"/>
            <a:ext cx="11347555" cy="258793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Quienes estaban con Jesus en el monte de la transfiguración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3063875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Enoc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Elieseo</a:t>
            </a:r>
            <a:endParaRPr lang="es-MX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Elias</a:t>
            </a:r>
            <a:endParaRPr lang="es-MX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MX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Elias</a:t>
            </a:r>
            <a:endParaRPr lang="es-MX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9:30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BBD51-5DE3-0CEF-CD4D-EF588170C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0209-5957-D702-7354-E6AF51A9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le pidió el ciego de Jericó a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36D50-DA0B-6474-8F09-7A76A980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tuviera misericordia de el.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lo sanara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lo salvara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906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686C2-C5EF-ED4D-9E79-8B2217876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EE7A-5EB6-26D4-3265-6BBC17EE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5671E-F0FB-E94E-7395-C4792F38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2992963"/>
          </a:xfrm>
        </p:spPr>
        <p:txBody>
          <a:bodyPr>
            <a:noAutofit/>
          </a:bodyPr>
          <a:lstStyle/>
          <a:p>
            <a:pPr marL="1143000" indent="-1143000" algn="ctr">
              <a:buAutoNum type="alphaUcPeriod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tuviera misericordia de él.</a:t>
            </a:r>
          </a:p>
          <a:p>
            <a:pPr marL="1143000" indent="-1143000" algn="ctr">
              <a:buAutoNum type="alphaUcPeriod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18:38 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707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365125"/>
            <a:ext cx="11392524" cy="1928370"/>
          </a:xfrm>
        </p:spPr>
        <p:txBody>
          <a:bodyPr>
            <a:normAutofit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E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¿A quien le contesto Jesus, así lo quiero?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071"/>
            <a:ext cx="10515600" cy="3238891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Ciego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Paralitico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Leproso </a:t>
            </a: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16" y="635289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se llamaba el estanque donde un paralitico fue sanado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1181"/>
            <a:ext cx="10515600" cy="3406605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Betania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Betsaida</a:t>
            </a:r>
          </a:p>
          <a:p>
            <a:pPr marL="742950" indent="-742950">
              <a:buAutoNum type="alphaLcParenR"/>
            </a:pP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Betesda</a:t>
            </a: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indent="-742950">
              <a:buAutoNum type="alphaLcParenR"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30386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Betesda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Juan 5:2 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074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Leproso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8:3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8764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Que Milagro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Jesus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Capernaum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3377"/>
            <a:ext cx="10515600" cy="370358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Sano a 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paralitico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Convirtio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vino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Saco 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demonio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indent="-742950">
              <a:buAutoNum type="alphaLcParenR"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Saco un demonio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1:21-28  </a:t>
            </a: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8488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petición hicieron unos demonios a Jesus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2963"/>
            <a:ext cx="10515600" cy="3073999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los perdonara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a un hato de cerdos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los lanzara al abismo 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067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Ir a un hato de cerdos</a:t>
            </a:r>
          </a:p>
          <a:p>
            <a:pPr marL="0" indent="0" algn="ctr">
              <a:buNone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8:28-34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hizo la suegra de Pedro después de ser sanada?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290809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puso a servirles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puso a cocinar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puso a orar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1143000" indent="-1143000" algn="ctr">
              <a:buAutoNum type="alphaLcPeriod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puso 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servirles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1:31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319</Words>
  <Application>Microsoft Office PowerPoint</Application>
  <PresentationFormat>Widescreen</PresentationFormat>
  <Paragraphs>79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¿A quien le contesto Jesus, así lo quiero?</vt:lpstr>
      <vt:lpstr>RESPUESTA</vt:lpstr>
      <vt:lpstr>2)  Que Milagro hizo Jesus en Capernaum?  </vt:lpstr>
      <vt:lpstr>RESPUESTA</vt:lpstr>
      <vt:lpstr>3)  Que petición hicieron unos demonios a Jesus?</vt:lpstr>
      <vt:lpstr>RESPUESTA</vt:lpstr>
      <vt:lpstr>4)  Que hizo la suegra de Pedro después de ser sanada? </vt:lpstr>
      <vt:lpstr>RESPUESTA</vt:lpstr>
      <vt:lpstr>5)   Que milagro hizo Jesus en día de reposo y querían matarlo? </vt:lpstr>
      <vt:lpstr>RESPUESTA</vt:lpstr>
      <vt:lpstr>6. Que estaba haciendo Jesus cuando vino la tempestad? </vt:lpstr>
      <vt:lpstr>RESPUESTA</vt:lpstr>
      <vt:lpstr>7.  Cuantos anos de hemorrogia tenia la mujer que toco el manto de Jesus?  </vt:lpstr>
      <vt:lpstr>RESPUESTA</vt:lpstr>
      <vt:lpstr>8. Quienes estaban con Jesus en el monte de la transfiguración?</vt:lpstr>
      <vt:lpstr>RESPUESTA</vt:lpstr>
      <vt:lpstr>9.  Que le pidió el ciego de Jericó a Jesus?</vt:lpstr>
      <vt:lpstr>RESPUESTA</vt:lpstr>
      <vt:lpstr>10)  Como se llamaba el estanque donde un paralitico fue sanado?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25</cp:revision>
  <dcterms:created xsi:type="dcterms:W3CDTF">2024-07-21T05:33:27Z</dcterms:created>
  <dcterms:modified xsi:type="dcterms:W3CDTF">2024-11-26T19:05:30Z</dcterms:modified>
</cp:coreProperties>
</file>