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75" r:id="rId19"/>
    <p:sldId id="276" r:id="rId20"/>
    <p:sldId id="266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786" y="4291586"/>
            <a:ext cx="11542427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sobre el servir?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Según Marcos, Jesus vino a servir y a que más?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Demostrar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rescate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muchos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fariseos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escribas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Ofrecer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sesiones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consejeria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9269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Dar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rescate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10:45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Cual es la recompensa para un siervo fiel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2683239"/>
            <a:ext cx="11158928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autoridad sobre la iglesia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Entrar en el gozo del Señor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mayor responsabilidad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no tener dolor ni sufrimiento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Entrar en el gozo del Señor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Mateo 25:21  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ensenanza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Deuteronomio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cuanto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Seguir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Obedecer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Guardar los mandamientos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Todas las alternativas son correctas</a:t>
            </a: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0285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alternativas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correctas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Deuteronomio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13:4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Que cualidades menciona Pablo a Tito de aquel que sirve a Dios?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Conocimiento de la verdad y ser piadoso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Tener seguridad de la vida eterna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embriagarse con vino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Todas las alternativas son correctas.</a:t>
            </a: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Conocimiento de la verdad y ser piadoso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 1:1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BD51-5DE3-0CEF-CD4D-EF588170C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0209-5957-D702-7354-E6AF51A9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uno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Galatas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36D50-DA0B-6474-8F09-7A76A9806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Entusiasmo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Amor</a:t>
            </a:r>
          </a:p>
          <a:p>
            <a:pPr marL="742950" indent="-742950">
              <a:buAutoNum type="alphaL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desprecios</a:t>
            </a:r>
            <a:endParaRPr lang="es-MX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906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686C2-C5EF-ED4D-9E79-8B2217876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EE7A-5EB6-26D4-3265-6BBC17EE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5671E-F0FB-E94E-7395-C4792F382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Amor</a:t>
            </a:r>
          </a:p>
          <a:p>
            <a:pPr marL="0" indent="0" algn="ctr">
              <a:buNone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Gálatas 5:13 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707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928370"/>
          </a:xfrm>
        </p:spPr>
        <p:txBody>
          <a:bodyPr>
            <a:normAutofit fontScale="90000"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¿Qué palabras de ánimo da Pablo a los hermanos de Corinto en cuanto al servicio?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071"/>
            <a:ext cx="10515600" cy="3238891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Trabajen sin cesar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trabajo no es en vano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trabajo trae recompensas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trabajo es un mandato de Dios</a:t>
            </a: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16" y="635289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respuesta dio Josué en cuanto al servicio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1181"/>
            <a:ext cx="10515600" cy="3406605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Servir es mejor que los sacrificios 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Ustedes sirven de labios pero no de corazón.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 y mi casa serviremos a Jehová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Todas las alternativas son correctas</a:t>
            </a:r>
          </a:p>
          <a:p>
            <a:pPr marL="742950" indent="-742950">
              <a:buAutoNum type="alphaLcParenR"/>
            </a:pP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0386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mi casa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serviremos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Jehova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Josue 24:15 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90805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Senor no es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vano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Corintios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15:58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8764"/>
          </a:xfrm>
        </p:spPr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Como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cristianos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segun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Romanos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3377"/>
            <a:ext cx="10515600" cy="37035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fervor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inteligencia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dolor</a:t>
            </a:r>
          </a:p>
          <a:p>
            <a:pPr marL="742950" indent="-742950">
              <a:buAutoNum type="alphaLcParenR"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mucha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Servir con fervor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Romanos 12:11  </a:t>
            </a: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8488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debe hacer un cristiano que quiere servir al Señor según el evangelio de Juan</a:t>
            </a:r>
            <a:r>
              <a:rPr lang="es-MX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02963"/>
            <a:ext cx="10515600" cy="3073999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 comportarse bien en la iglesia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 orar tres veces al día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 seguir al Señor </a:t>
            </a:r>
          </a:p>
          <a:p>
            <a:pPr marL="742950" indent="-742950">
              <a:buAutoNum type="alphaLcParenR"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 visitar a los enfermos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067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Debe seguir al Señor</a:t>
            </a:r>
          </a:p>
          <a:p>
            <a:pPr marL="0" indent="0" algn="ctr">
              <a:buNone/>
            </a:pPr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12:26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enseñanza da Jesus para aquellos que querían ser primero?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0809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Deberían servir a todos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Deberían dar primero sus diezmos y ofrendas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Deberían predicar intensamente</a:t>
            </a:r>
          </a:p>
          <a:p>
            <a:pPr marL="742950" indent="-742950">
              <a:buAutoNum type="alphaLcParenR"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Deberían hacer milagros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Deberian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servir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todos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Marcos 9:35 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437</Words>
  <Application>Microsoft Office PowerPoint</Application>
  <PresentationFormat>Widescreen</PresentationFormat>
  <Paragraphs>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¿Qué palabras de ánimo da Pablo a los hermanos de Corinto en cuanto al servicio?</vt:lpstr>
      <vt:lpstr>RESPUESTA</vt:lpstr>
      <vt:lpstr>2) Como deben servir los cristianos segun Romanos?  </vt:lpstr>
      <vt:lpstr>RESPUESTA</vt:lpstr>
      <vt:lpstr>3)  Que debe hacer un cristiano que quiere servir al Señor según el evangelio de Juan?</vt:lpstr>
      <vt:lpstr>RESPUESTA</vt:lpstr>
      <vt:lpstr>4) Que enseñanza da Jesus para aquellos que querían ser primero? </vt:lpstr>
      <vt:lpstr>RESPUESTA</vt:lpstr>
      <vt:lpstr>5)   Según Marcos, Jesus vino a servir y a que más? </vt:lpstr>
      <vt:lpstr>RESPUESTA</vt:lpstr>
      <vt:lpstr>6. Cual es la recompensa para un siervo fiel? </vt:lpstr>
      <vt:lpstr>RESPUESTA</vt:lpstr>
      <vt:lpstr>7. Que ensenanza da Deuteronomio en cuanto al servicio ?  </vt:lpstr>
      <vt:lpstr>RESPUESTA</vt:lpstr>
      <vt:lpstr>8)   Que cualidades menciona Pablo a Tito de aquel que sirve a Dios?</vt:lpstr>
      <vt:lpstr>RESPUESTA</vt:lpstr>
      <vt:lpstr>9. En que manera deben servirse el uno al otro segun Galatas?</vt:lpstr>
      <vt:lpstr>RESPUESTA</vt:lpstr>
      <vt:lpstr>10)  Que respuesta dio Josué en cuanto al servicio?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23</cp:revision>
  <dcterms:created xsi:type="dcterms:W3CDTF">2024-07-21T05:33:27Z</dcterms:created>
  <dcterms:modified xsi:type="dcterms:W3CDTF">2024-11-13T17:19:33Z</dcterms:modified>
</cp:coreProperties>
</file>