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75" r:id="rId19"/>
    <p:sldId id="276" r:id="rId20"/>
    <p:sldId id="266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6851"/>
            <a:ext cx="9144000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del profeta Daniel?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Como se llamaba el dios de Nabucodonosor 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Zeus</a:t>
            </a: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Beltsasar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Enuma</a:t>
            </a: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Marduk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Beltsasar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4:8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Cuantos anos Debian estar en el palacio del rey los jóvenes Caldeos para aprender las letras y la lengua caldea?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3239"/>
            <a:ext cx="10515600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años 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3 años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1:5 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se llamaba el rey que envió a Daniel al foso de los leones?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Dario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Belsasar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Nabucodonosor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Ciro</a:t>
            </a: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86808"/>
          </a:xfrm>
        </p:spPr>
        <p:txBody>
          <a:bodyPr>
            <a:noAutofit/>
          </a:bodyPr>
          <a:lstStyle/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Dario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6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altura tenia la estatua hecha por Nabucodonosor?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codos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codos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codos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codos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60 codos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3:1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BD51-5DE3-0CEF-CD4D-EF588170C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0209-5957-D702-7354-E6AF51A9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se llamaba el hijo de Nabucodonosor?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36D50-DA0B-6474-8F09-7A76A980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Melsar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Ariso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Dario</a:t>
            </a: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Belsasar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906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686C2-C5EF-ED4D-9E79-8B2217876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EE7A-5EB6-26D4-3265-6BBC17EE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5671E-F0FB-E94E-7395-C4792F38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Belsasar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5:2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07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928370"/>
          </a:xfrm>
        </p:spPr>
        <p:txBody>
          <a:bodyPr>
            <a:normAutofit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¿Qué nombre le pusieron a Daniel en Babilonia?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071"/>
            <a:ext cx="10515600" cy="323889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Beltsasar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Belial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Mesac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Belsasar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16" y="635289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Cuantas veces mas de lo acostumbrado fue calentado el horno de fuego para Sadrac,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Mesac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Abeg-nego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1181"/>
            <a:ext cx="10515600" cy="340660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veces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veces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veces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veces 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96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7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veces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3:19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116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Beltsasar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1:7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8764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Aspenaz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3377"/>
            <a:ext cx="10515600" cy="37035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Jefe del palacio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Jefe del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ejercito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Jefe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eunucos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Jefe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esclavos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Jefe de los eunucos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1:3</a:t>
            </a:r>
          </a:p>
          <a:p>
            <a:pPr marL="0" indent="0" algn="ctr">
              <a:buNone/>
            </a:pP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488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que material era la cabeza de la estatua que sonó Nabucodonosor?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2963"/>
            <a:ext cx="10515600" cy="3073999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Bronce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Hierro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Oro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6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Oro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2:32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que tribu pertenecía Daniel?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0809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Juda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Levi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Benjamin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Neftali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1143000" indent="-1143000" algn="ctr">
              <a:buAutoNum type="alphaLcPeriod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1:6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291</Words>
  <Application>Microsoft Office PowerPoint</Application>
  <PresentationFormat>Widescreen</PresentationFormat>
  <Paragraphs>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¿Qué nombre le pusieron a Daniel en Babilonia?</vt:lpstr>
      <vt:lpstr>RESPUESTA</vt:lpstr>
      <vt:lpstr>2) Quien era Aspenaz?  </vt:lpstr>
      <vt:lpstr>RESPUESTA</vt:lpstr>
      <vt:lpstr>3)  De que material era la cabeza de la estatua que sonó Nabucodonosor? </vt:lpstr>
      <vt:lpstr>RESPUESTA</vt:lpstr>
      <vt:lpstr>4)    A que tribu pertenecía Daniel? </vt:lpstr>
      <vt:lpstr>RESPUESTA</vt:lpstr>
      <vt:lpstr>5)   Como se llamaba el dios de Nabucodonosor ? </vt:lpstr>
      <vt:lpstr>RESPUESTA</vt:lpstr>
      <vt:lpstr>6)   Cuantos anos Debian estar en el palacio del rey los jóvenes Caldeos para aprender las letras y la lengua caldea? </vt:lpstr>
      <vt:lpstr>RESPUESTA</vt:lpstr>
      <vt:lpstr>7)   Como se llamaba el rey que envió a Daniel al foso de los leones?</vt:lpstr>
      <vt:lpstr>RESPUESTA</vt:lpstr>
      <vt:lpstr>8)  Que altura tenia la estatua hecha por Nabucodonosor?</vt:lpstr>
      <vt:lpstr>RESPUESTA</vt:lpstr>
      <vt:lpstr>9)  Como se llamaba el hijo de Nabucodonosor?</vt:lpstr>
      <vt:lpstr>RESPUESTA</vt:lpstr>
      <vt:lpstr>10)   Cuantas veces mas de lo acostumbrado fue calentado el horno de fuego para Sadrac, Mesac y Abeg-nego?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17</cp:revision>
  <dcterms:created xsi:type="dcterms:W3CDTF">2024-07-21T05:33:27Z</dcterms:created>
  <dcterms:modified xsi:type="dcterms:W3CDTF">2024-11-01T18:37:28Z</dcterms:modified>
</cp:coreProperties>
</file>