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314" r:id="rId5"/>
    <p:sldId id="313" r:id="rId6"/>
    <p:sldId id="315" r:id="rId7"/>
    <p:sldId id="266" r:id="rId8"/>
    <p:sldId id="317" r:id="rId9"/>
    <p:sldId id="305" r:id="rId10"/>
    <p:sldId id="316" r:id="rId11"/>
    <p:sldId id="306" r:id="rId12"/>
    <p:sldId id="310" r:id="rId13"/>
    <p:sldId id="307" r:id="rId14"/>
    <p:sldId id="318" r:id="rId15"/>
    <p:sldId id="311" r:id="rId16"/>
    <p:sldId id="320" r:id="rId17"/>
    <p:sldId id="288" r:id="rId18"/>
    <p:sldId id="319" r:id="rId19"/>
    <p:sldId id="321" r:id="rId20"/>
    <p:sldId id="312" r:id="rId21"/>
    <p:sldId id="322" r:id="rId22"/>
    <p:sldId id="325" r:id="rId23"/>
    <p:sldId id="324" r:id="rId24"/>
    <p:sldId id="327" r:id="rId25"/>
    <p:sldId id="329" r:id="rId26"/>
    <p:sldId id="328" r:id="rId27"/>
    <p:sldId id="326" r:id="rId28"/>
    <p:sldId id="323" r:id="rId29"/>
    <p:sldId id="330" r:id="rId30"/>
    <p:sldId id="333" r:id="rId31"/>
    <p:sldId id="332" r:id="rId32"/>
    <p:sldId id="335" r:id="rId33"/>
    <p:sldId id="308" r:id="rId34"/>
    <p:sldId id="337" r:id="rId35"/>
    <p:sldId id="336" r:id="rId36"/>
    <p:sldId id="33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6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27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7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9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19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49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95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45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50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2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45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0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79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90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17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32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57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87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15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59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4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39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05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23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6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1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1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anchor="t">
            <a:noAutofit/>
          </a:bodyPr>
          <a:lstStyle>
            <a:lvl1pPr>
              <a:defRPr sz="2400" b="0"/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E82334DA-681A-46EF-9A56-7F4C6ABE7E6A}" type="datetime1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10/7/2024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9E41B7-A2DB-4285-A7A5-A1084718EB55}" type="datetime1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25A2F16-8CE0-4F2E-933C-EFDFB1E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70705-E2EE-4992-AE78-FDBE1285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730F6-0DF6-48BC-86CC-00BE18350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1104-1E19-4E17-A3FE-2B2C5513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7A17E-1562-4B10-9BC8-AB6B45E6B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7258C-9B58-4DC0-BC98-826A38D4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ate Placeholder 28">
            <a:extLst>
              <a:ext uri="{FF2B5EF4-FFF2-40B4-BE49-F238E27FC236}">
                <a16:creationId xmlns:a16="http://schemas.microsoft.com/office/drawing/2014/main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9E41B7-A2DB-4285-A7A5-A1084718EB55}" type="datetime1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11" name="Slide Number Placeholder 30">
            <a:extLst>
              <a:ext uri="{FF2B5EF4-FFF2-40B4-BE49-F238E27FC236}">
                <a16:creationId xmlns:a16="http://schemas.microsoft.com/office/drawing/2014/main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3C66564-535A-4715-9B27-B8AB14F7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1E99-F411-4BAB-8211-C344272A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0D6D9-A64A-415F-BA44-494062CA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7B49C-9749-4042-A729-C27F5836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B79F49-5021-4A8F-A90A-5E08F7FB5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32546992-DEFF-4765-9FB8-C2ACF446503A}" type="datetime1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fld id="{F6852FE2-76E6-44F3-971E-3B1E6B948E41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anchor="t">
            <a:normAutofit/>
          </a:bodyPr>
          <a:lstStyle>
            <a:lvl1pPr>
              <a:defRPr sz="20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fld id="{C7049658-B31A-4F62-9996-2FC707C5F2CD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DEFA91-CCB3-4B9E-9CFC-AA9D9207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anchor="t">
            <a:normAutofit/>
          </a:bodyPr>
          <a:lstStyle>
            <a:lvl1pPr>
              <a:defRPr sz="1600" b="0" baseline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07B0C15C-146D-42C9-B24A-389A27E5FC3F}" type="datetime1">
              <a:rPr lang="en-US" smtClean="0">
                <a:solidFill>
                  <a:schemeClr val="tx2"/>
                </a:solidFill>
              </a:rPr>
              <a:pPr/>
              <a:t>10/7/2024</a:t>
            </a:fld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z="3600" b="1" cap="none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DDA8E063-DAA4-4787-8AA1-15BBB2D38CED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DDA8E063-DAA4-4787-8AA1-15BBB2D38CED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8A107B-E23F-4793-95B4-335240DB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150E1EA-44FA-4D89-855F-C0B34F87238D}" type="datetime1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CC5D4559-6AE3-461A-A02E-915BACCC2124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F0EE079C-10D4-4C0C-8F48-80E7161005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9143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EF9D7489-BAB3-49B7-B83B-9F6131DC9D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446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BC0EEF5C-B219-4286-B517-426EDF4EAF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7749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66462103-08B6-4C6F-88CC-03FF546261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2052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278BA700-11E2-4D8A-A0C6-7CE3C00EC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143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F5914669-6EB5-485E-AB8B-3A2E4F171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9143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59BCC58C-2434-490A-8749-D8311B9025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446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8FD90DAF-BAFA-4B9E-A682-AD69AEC3AB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3446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lang="en-US" sz="1600" b="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5E3B0A9D-DD75-43E3-A689-283E65DF3F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749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EA0EDFB3-D33B-471A-B50B-93FB685241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749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39A96C54-26D5-4B10-A345-F6C034F2E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2052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4316B0AE-245F-4164-BF74-B514BA424C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2052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lang="en-US" sz="1600" b="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CC5D4559-6AE3-461A-A02E-915BACCC2124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AE613A3-7427-4A9A-9B2A-23B005FA5F48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ujervirtuosamoderna.blogspot.com/2021/03/devocional-bautismo-de-jesus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arn.e-limu.org/topic/view/?c=368&amp;t=101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ctrinadelasalvacion.blogspot.com/2009/05/la-salvacion-su-naturaleza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pitemnein-epitomic.blogspot.com/2010/07/flesh-death-and-spirit-life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ciaiglesiasminguez.blogspot.com/2017/09/178-mira-el-pecado-y-dile-que-se-vay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oqueseveyoye.blogspot.com/2012/03/iglesia-de-santa-cruz-de-bezana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eoatierra.blogspot.com/2010/11/jesucristo-rey-de-la-tierra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dificandovidassobrelaroca.blogspot.com/2012/04/la-puerta-que-dios-abre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ersaldelatierra.blogspot.com/2016/05/letanias-al-espiritu-santo-una-cancion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itzend.me/tag/atoneme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oatierra.blogspot.com/2010/11/sobre-la-presencia-de-cristo-y-su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lciberpastor.blogspot.com/2015/06/la-gracia-de-dios-y-la-sanidad-divina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rikenea.blogspot.com/2017/09/entre-la-tragedia-y-la-comedia-y-lo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utespanol.com/la-biblia-cristiana-97545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avistachurchofchrist.org/cms/gallery/standard-bible-story-readers-book-fiv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s/puertas-abiertas-abierta-salida-151824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E785-CDC4-4CFA-5382-28EA6796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artículo de fe es?</a:t>
            </a:r>
            <a:endParaRPr lang="es-MX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6226C-88BD-811D-32CD-4600E51C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DFD5C-5003-E642-8D8C-3B4607F8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E063-DAA4-4787-8AA1-15BBB2D38CED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4F88-3DBE-61FE-F479-16C51668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9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8365"/>
            <a:ext cx="7453745" cy="3269672"/>
          </a:xfrm>
        </p:spPr>
        <p:txBody>
          <a:bodyPr>
            <a:noAutofit/>
          </a:bodyPr>
          <a:lstStyle/>
          <a:p>
            <a:r>
              <a:rPr lang="es-MX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necesario usar agua para que este rito sea válido.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6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1"/>
            <a:ext cx="3754671" cy="1861806"/>
          </a:xfrm>
        </p:spPr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Bautismo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489" b="10059"/>
          <a:stretch/>
        </p:blipFill>
        <p:spPr>
          <a:xfrm>
            <a:off x="0" y="0"/>
            <a:ext cx="7519932" cy="6192982"/>
          </a:xfrm>
        </p:spPr>
      </p:pic>
    </p:spTree>
    <p:extLst>
      <p:ext uri="{BB962C8B-B14F-4D97-AF65-F5344CB8AC3E}">
        <p14:creationId xmlns:p14="http://schemas.microsoft.com/office/powerpoint/2010/main" val="12627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2" y="1330036"/>
            <a:ext cx="6788727" cy="44057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Comer pan y vino es requerido para esta ceremonia.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9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3855" y="2576945"/>
            <a:ext cx="4419942" cy="30341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La Cena del 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Senor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3E738196-E055-5B1F-0C19-575A9CAB7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0613"/>
          <a:stretch/>
        </p:blipFill>
        <p:spPr>
          <a:xfrm>
            <a:off x="0" y="969818"/>
            <a:ext cx="7519931" cy="58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3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94278F-BBE1-4D62-8038-1FE9C98B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2" y="537382"/>
            <a:ext cx="6422898" cy="5904982"/>
          </a:xfrm>
        </p:spPr>
        <p:txBody>
          <a:bodyPr>
            <a:normAutofit/>
          </a:bodyPr>
          <a:lstStyle/>
          <a:p>
            <a:r>
              <a:rPr lang="es-MX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Estuve muerto ahora vivo, fui injusto, pero ya no lo soy, y fui adoptado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DB2E64-AD14-44FE-948F-FCBEC637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3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94278F-BBE1-4D62-8038-1FE9C98B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68" y="537382"/>
            <a:ext cx="6172412" cy="106360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9 </a:t>
            </a:r>
            <a:r>
              <a:rPr lang="en-US" dirty="0" err="1"/>
              <a:t>Salvacion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D008D2D-DCC4-47D7-9308-F53E3DC8BA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890655" y="1814945"/>
            <a:ext cx="6982689" cy="4737654"/>
          </a:xfr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DB2E64-AD14-44FE-948F-FCBEC637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3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73" y="1780809"/>
            <a:ext cx="6844145" cy="2520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es una obra que elimina el poder y dominio del pecado.</a:t>
            </a: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74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351" y="2168736"/>
            <a:ext cx="4021122" cy="2520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Santificación </a:t>
            </a:r>
          </a:p>
          <a:p>
            <a:pPr>
              <a:lnSpc>
                <a:spcPct val="100000"/>
              </a:lnSpc>
            </a:pP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Entera Santificación 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" y="1094509"/>
            <a:ext cx="7519932" cy="5017892"/>
          </a:xfrm>
        </p:spPr>
      </p:pic>
    </p:spTree>
    <p:extLst>
      <p:ext uri="{BB962C8B-B14F-4D97-AF65-F5344CB8AC3E}">
        <p14:creationId xmlns:p14="http://schemas.microsoft.com/office/powerpoint/2010/main" val="3671905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73" y="1780809"/>
            <a:ext cx="6844145" cy="2520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una dualidad sin contradicción, pero dependientes la una de la otra.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2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8643"/>
          <a:stretch/>
        </p:blipFill>
        <p:spPr>
          <a:xfrm>
            <a:off x="1" y="1094509"/>
            <a:ext cx="7519932" cy="4082402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7611122-F52A-05D4-BD52-38955F480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042" y="2558298"/>
            <a:ext cx="3806919" cy="1741404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El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pecado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7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168" y="1057522"/>
            <a:ext cx="5120975" cy="2173433"/>
          </a:xfrm>
        </p:spPr>
        <p:txBody>
          <a:bodyPr vert="horz" lIns="109728" tIns="109728" rIns="109728" bIns="91440" rtlCol="0" anchor="ctr">
            <a:noAutofit/>
          </a:bodyPr>
          <a:lstStyle/>
          <a:p>
            <a:r>
              <a:rPr lang="en-US" sz="3600" dirty="0"/>
              <a:t>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509" y="3751119"/>
            <a:ext cx="5537199" cy="273280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primera venida fue de misericordia y amor, pero la próxima será juicio y justicia.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45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73" y="1780809"/>
            <a:ext cx="6844145" cy="2520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Conocida como la esposa del cordero, la familia y el pueblo de Dios.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00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242" b="19242"/>
          <a:stretch/>
        </p:blipFill>
        <p:spPr>
          <a:xfrm>
            <a:off x="1" y="1094509"/>
            <a:ext cx="7519932" cy="4987636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7611122-F52A-05D4-BD52-38955F480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042" y="2558298"/>
            <a:ext cx="3806919" cy="1741404"/>
          </a:xfrm>
        </p:spPr>
        <p:txBody>
          <a:bodyPr>
            <a:normAutofit fontScale="92500"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La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Iglesia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21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73" y="1780809"/>
            <a:ext cx="6844145" cy="2520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Conocido como el Hijo de Dios y también el Hijo del Hombre. Fundamento de la Iglesia cristiana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52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18" b="2118"/>
          <a:stretch/>
        </p:blipFill>
        <p:spPr>
          <a:xfrm>
            <a:off x="1" y="1094509"/>
            <a:ext cx="7519932" cy="4987636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7611122-F52A-05D4-BD52-38955F480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042" y="2558298"/>
            <a:ext cx="3806919" cy="1741404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Jesucristo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77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73" y="1780809"/>
            <a:ext cx="6844145" cy="2520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este mundo pase habrá dos juicios, dos muertes y el pago final.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43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" y="1094509"/>
            <a:ext cx="7519932" cy="5017892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AFAE24-E15B-605B-3DF0-C08EE2666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1495" y="2409246"/>
            <a:ext cx="3806919" cy="1741404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Juicio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 </a:t>
            </a:r>
          </a:p>
        </p:txBody>
      </p:sp>
    </p:spTree>
    <p:extLst>
      <p:ext uri="{BB962C8B-B14F-4D97-AF65-F5344CB8AC3E}">
        <p14:creationId xmlns:p14="http://schemas.microsoft.com/office/powerpoint/2010/main" val="759965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73" y="1780809"/>
            <a:ext cx="6844145" cy="2520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Estuvo presente en la creación, en el bautismo de Jesus y en la apertura de la iglesia cristiana.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23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" y="1094509"/>
            <a:ext cx="7519932" cy="5017892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AFAE24-E15B-605B-3DF0-C08EE2666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1495" y="2409246"/>
            <a:ext cx="3806919" cy="1741404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Espiritu Santo</a:t>
            </a:r>
          </a:p>
        </p:txBody>
      </p:sp>
    </p:spTree>
    <p:extLst>
      <p:ext uri="{BB962C8B-B14F-4D97-AF65-F5344CB8AC3E}">
        <p14:creationId xmlns:p14="http://schemas.microsoft.com/office/powerpoint/2010/main" val="2206611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73" y="1780809"/>
            <a:ext cx="6844145" cy="2520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hablan de mi hacen referencia a la cruz, sangre, sacrificio y redención. 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87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" y="1094509"/>
            <a:ext cx="7519932" cy="5017892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AFAE24-E15B-605B-3DF0-C08EE2666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1495" y="2409246"/>
            <a:ext cx="3806919" cy="174140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s-MX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Expiación</a:t>
            </a:r>
          </a:p>
        </p:txBody>
      </p:sp>
    </p:spTree>
    <p:extLst>
      <p:ext uri="{BB962C8B-B14F-4D97-AF65-F5344CB8AC3E}">
        <p14:creationId xmlns:p14="http://schemas.microsoft.com/office/powerpoint/2010/main" val="246637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0" descr="A person in white robe above water with mountains in the background&#10;&#10;Description automatically generated">
            <a:extLst>
              <a:ext uri="{FF2B5EF4-FFF2-40B4-BE49-F238E27FC236}">
                <a16:creationId xmlns:a16="http://schemas.microsoft.com/office/drawing/2014/main" id="{A54DC026-7C8C-B7A8-57D3-05F8DDFF9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5" r="1" b="1"/>
          <a:stretch/>
        </p:blipFill>
        <p:spPr>
          <a:xfrm>
            <a:off x="0" y="1088082"/>
            <a:ext cx="12192000" cy="5083619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7056" y="935682"/>
            <a:ext cx="5458690" cy="1345612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15  Segunda venida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07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36074"/>
            <a:ext cx="7301344" cy="3557184"/>
          </a:xfrm>
        </p:spPr>
        <p:txBody>
          <a:bodyPr>
            <a:normAutofit fontScale="90000"/>
          </a:bodyPr>
          <a:lstStyle/>
          <a:p>
            <a:r>
              <a:rPr lang="es-MX" sz="6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es uno de los aspectos de la gracia que precede a la salvación.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3035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7721"/>
          <a:stretch/>
        </p:blipFill>
        <p:spPr>
          <a:xfrm>
            <a:off x="1" y="1094509"/>
            <a:ext cx="7519932" cy="5001491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AFAE24-E15B-605B-3DF0-C08EE2666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1495" y="2409246"/>
            <a:ext cx="3806919" cy="1741404"/>
          </a:xfrm>
        </p:spPr>
        <p:txBody>
          <a:bodyPr>
            <a:normAutofit fontScale="92500" lnSpcReduction="20000"/>
          </a:bodyPr>
          <a:lstStyle/>
          <a:p>
            <a:r>
              <a:rPr lang="es-MX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Gracia Preveniente</a:t>
            </a:r>
          </a:p>
        </p:txBody>
      </p:sp>
    </p:spTree>
    <p:extLst>
      <p:ext uri="{BB962C8B-B14F-4D97-AF65-F5344CB8AC3E}">
        <p14:creationId xmlns:p14="http://schemas.microsoft.com/office/powerpoint/2010/main" val="2733712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73" y="1780809"/>
            <a:ext cx="6844145" cy="2520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Somos tres, no divididos sino unidos en uno.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34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" y="1094509"/>
            <a:ext cx="7519932" cy="5017892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AFAE24-E15B-605B-3DF0-C08EE2666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1495" y="2409246"/>
            <a:ext cx="3806919" cy="174140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Dios Trino</a:t>
            </a:r>
          </a:p>
        </p:txBody>
      </p:sp>
    </p:spTree>
    <p:extLst>
      <p:ext uri="{BB962C8B-B14F-4D97-AF65-F5344CB8AC3E}">
        <p14:creationId xmlns:p14="http://schemas.microsoft.com/office/powerpoint/2010/main" val="22453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2272145"/>
            <a:ext cx="7523018" cy="3629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Contiene la verdad, autoridad y la inspiración.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 descr="An open book with black text&#10;&#10;Description automatically generated">
            <a:extLst>
              <a:ext uri="{FF2B5EF4-FFF2-40B4-BE49-F238E27FC236}">
                <a16:creationId xmlns:a16="http://schemas.microsoft.com/office/drawing/2014/main" id="{9FB4A3D7-302B-4FAB-B9BD-5F75A796A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427"/>
          <a:stretch/>
        </p:blipFill>
        <p:spPr>
          <a:xfrm>
            <a:off x="1" y="1109363"/>
            <a:ext cx="12191999" cy="5016892"/>
          </a:xfr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91" y="516051"/>
            <a:ext cx="4419600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4 Las sagradas escrituras – la Biblia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9D770A-D8B9-4D5E-BB61-CD763E29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364" y="1771695"/>
            <a:ext cx="6457717" cy="3767496"/>
          </a:xfrm>
        </p:spPr>
        <p:txBody>
          <a:bodyPr>
            <a:normAutofit/>
          </a:bodyPr>
          <a:lstStyle/>
          <a:p>
            <a:pPr algn="ctr"/>
            <a:r>
              <a:rPr lang="en-US" sz="4000" b="1" kern="1200" spc="150" baseline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Dios </a:t>
            </a:r>
            <a:r>
              <a:rPr lang="en-US" sz="4000" b="1" kern="1200" spc="150" baseline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hace</a:t>
            </a:r>
            <a:r>
              <a:rPr lang="en-US" sz="4000" b="1" kern="1200" spc="150" baseline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kern="1200" spc="150" baseline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milagros</a:t>
            </a:r>
            <a:r>
              <a:rPr lang="en-US" sz="4000" b="1" kern="1200" spc="150" baseline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kern="1200" spc="150" baseline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sanando</a:t>
            </a:r>
            <a:r>
              <a:rPr lang="en-US" sz="4000" b="1" kern="1200" spc="150" baseline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kern="1200" spc="150" baseline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</a:t>
            </a:r>
            <a:r>
              <a:rPr lang="en-US" sz="4000" b="1" kern="1200" spc="150" baseline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kern="1200" spc="150" baseline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cuerpo</a:t>
            </a:r>
            <a:r>
              <a:rPr lang="en-US" sz="4000" b="1" kern="1200" spc="150" baseline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la </a:t>
            </a:r>
            <a:r>
              <a:rPr lang="en-US" sz="4000" b="1" kern="1200" spc="150" baseline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mente</a:t>
            </a:r>
            <a:r>
              <a:rPr lang="en-US" sz="4000" b="1" kern="1200" spc="150" baseline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y </a:t>
            </a:r>
            <a:r>
              <a:rPr lang="en-US" sz="4000" b="1" kern="1200" spc="150" baseline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</a:t>
            </a:r>
            <a:r>
              <a:rPr lang="en-US" sz="4000" b="1" kern="1200" spc="150" baseline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kern="1200" spc="150" baseline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corazon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CFAACA4-65B8-42F6-BCD5-C3D1E8D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9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5E881-08A0-C778-8425-EF1DAD42C8D8}"/>
              </a:ext>
            </a:extLst>
          </p:cNvPr>
          <p:cNvSpPr txBox="1"/>
          <p:nvPr/>
        </p:nvSpPr>
        <p:spPr>
          <a:xfrm>
            <a:off x="8125903" y="1806512"/>
            <a:ext cx="3775152" cy="252851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spc="15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14 </a:t>
            </a:r>
            <a:r>
              <a:rPr lang="en-US" sz="2800" b="1" kern="1200" spc="15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Sanidad</a:t>
            </a:r>
            <a:r>
              <a:rPr lang="en-US" sz="2800" b="1" kern="1200" spc="15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Divina</a:t>
            </a:r>
            <a:endParaRPr lang="en-US" sz="2800" b="1" kern="1200" spc="150" baseline="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9" name="Picture Placeholder 28" descr="A person in a robe holding a stick&#10;&#10;Description automatically generated">
            <a:extLst>
              <a:ext uri="{FF2B5EF4-FFF2-40B4-BE49-F238E27FC236}">
                <a16:creationId xmlns:a16="http://schemas.microsoft.com/office/drawing/2014/main" id="{5924239E-C490-438F-B9C9-111D931D0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1620" r="-2" b="13006"/>
          <a:stretch/>
        </p:blipFill>
        <p:spPr>
          <a:xfrm>
            <a:off x="1" y="1095509"/>
            <a:ext cx="7519932" cy="5016892"/>
          </a:xfrm>
          <a:noFill/>
        </p:spPr>
      </p:pic>
      <p:sp>
        <p:nvSpPr>
          <p:cNvPr id="24" name="Slide Number Placeholder 23" hidden="1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986620"/>
            <a:ext cx="5871088" cy="4026253"/>
          </a:xfrm>
        </p:spPr>
        <p:txBody>
          <a:bodyPr>
            <a:normAutofit fontScale="90000"/>
          </a:bodyPr>
          <a:lstStyle/>
          <a:p>
            <a:pPr algn="ctr"/>
            <a:r>
              <a:rPr lang="es-MX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 doblas una rodilla y no la dos es muestra de que la persona no es sincera, pero cuando da vuelta completa hacia el lado opuesto indica una completa entrega.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6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166256" y="1095509"/>
            <a:ext cx="12358255" cy="5016892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763" y="3817194"/>
            <a:ext cx="4336473" cy="14631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8 </a:t>
            </a:r>
            <a:r>
              <a:rPr lang="en-US" dirty="0" err="1"/>
              <a:t>Arrepentimiento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38735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 design" id="{8DF40F11-961C-40C1-B57E-2C85D77BE8AB}" vid="{190CBECE-7035-4069-999B-A1AE92AB2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TaxCatchAll xmlns="230e9df3-be65-4c73-a93b-d1236ebd677e" xsi:nil="true"/>
    <MediaServiceKeyPoints xmlns="71af3243-3dd4-4a8d-8c0d-dd76da1f02a5" xsi:nil="true"/>
    <Background xmlns="71af3243-3dd4-4a8d-8c0d-dd76da1f02a5">false</Background>
    <ImageTagsTaxHTField xmlns="71af3243-3dd4-4a8d-8c0d-dd76da1f02a5">
      <Terms xmlns="http://schemas.microsoft.com/office/infopath/2007/PartnerControls"/>
    </ImageTags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B374A7-2E79-4FEF-822D-2492B9AD90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52330D6-F005-4F15-8FBA-5049BFF09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93A0A0-A69C-47FE-9FE5-21F06181BF4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{2203752A-B165-40CB-B4A3-4A53D7847B33}tf56000440_win32</Template>
  <TotalTime>203</TotalTime>
  <Words>349</Words>
  <Application>Microsoft Office PowerPoint</Application>
  <PresentationFormat>Widescreen</PresentationFormat>
  <Paragraphs>76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Meiryo</vt:lpstr>
      <vt:lpstr>Arial</vt:lpstr>
      <vt:lpstr>Calibri</vt:lpstr>
      <vt:lpstr>Corbel</vt:lpstr>
      <vt:lpstr>Times New Roman</vt:lpstr>
      <vt:lpstr>ShojiVTI</vt:lpstr>
      <vt:lpstr>¿Qué artículo de fe es?</vt:lpstr>
      <vt:lpstr> </vt:lpstr>
      <vt:lpstr>15  Segunda venida</vt:lpstr>
      <vt:lpstr>PowerPoint Presentation</vt:lpstr>
      <vt:lpstr>4 Las sagradas escrituras – la Biblia</vt:lpstr>
      <vt:lpstr>PowerPoint Presentation</vt:lpstr>
      <vt:lpstr>PowerPoint Presentation</vt:lpstr>
      <vt:lpstr>Cuando doblas una rodilla y no la dos es muestra de que la persona no es sincera, pero cuando da vuelta completa hacia el lado opuesto indica una completa entrega.  </vt:lpstr>
      <vt:lpstr> 8 Arrepentimiento</vt:lpstr>
      <vt:lpstr>Es necesario usar agua para que este rito sea válido.  </vt:lpstr>
      <vt:lpstr>12 Bautismo</vt:lpstr>
      <vt:lpstr>PowerPoint Presentation</vt:lpstr>
      <vt:lpstr>PowerPoint Presentation</vt:lpstr>
      <vt:lpstr>Estuve muerto ahora vivo, fui injusto, pero ya no lo soy, y fui adoptado</vt:lpstr>
      <vt:lpstr>9 Salvacion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Este es uno de los aspectos de la gracia que precede a la salvación.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cosas esenciales para edificar el reino de dios</dc:title>
  <dc:creator>Daniel Deida</dc:creator>
  <cp:lastModifiedBy>Daniel Deida</cp:lastModifiedBy>
  <cp:revision>7</cp:revision>
  <dcterms:created xsi:type="dcterms:W3CDTF">2023-11-25T22:04:19Z</dcterms:created>
  <dcterms:modified xsi:type="dcterms:W3CDTF">2024-10-07T18:34:17Z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