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1"/>
  </p:notesMasterIdLst>
  <p:sldIdLst>
    <p:sldId id="256" r:id="rId2"/>
    <p:sldId id="260" r:id="rId3"/>
    <p:sldId id="285" r:id="rId4"/>
    <p:sldId id="257" r:id="rId5"/>
    <p:sldId id="267" r:id="rId6"/>
    <p:sldId id="286" r:id="rId7"/>
    <p:sldId id="268" r:id="rId8"/>
    <p:sldId id="269" r:id="rId9"/>
    <p:sldId id="287" r:id="rId10"/>
    <p:sldId id="270" r:id="rId11"/>
    <p:sldId id="271" r:id="rId12"/>
    <p:sldId id="288" r:id="rId13"/>
    <p:sldId id="272" r:id="rId14"/>
    <p:sldId id="273" r:id="rId15"/>
    <p:sldId id="289" r:id="rId16"/>
    <p:sldId id="274" r:id="rId17"/>
    <p:sldId id="275" r:id="rId18"/>
    <p:sldId id="290" r:id="rId19"/>
    <p:sldId id="276" r:id="rId20"/>
    <p:sldId id="277" r:id="rId21"/>
    <p:sldId id="291" r:id="rId22"/>
    <p:sldId id="278" r:id="rId23"/>
    <p:sldId id="279" r:id="rId24"/>
    <p:sldId id="292" r:id="rId25"/>
    <p:sldId id="280" r:id="rId26"/>
    <p:sldId id="281" r:id="rId27"/>
    <p:sldId id="293" r:id="rId28"/>
    <p:sldId id="283" r:id="rId29"/>
    <p:sldId id="282" r:id="rId30"/>
    <p:sldId id="294" r:id="rId31"/>
    <p:sldId id="284" r:id="rId32"/>
    <p:sldId id="295" r:id="rId33"/>
    <p:sldId id="296" r:id="rId34"/>
    <p:sldId id="297" r:id="rId35"/>
    <p:sldId id="298" r:id="rId36"/>
    <p:sldId id="299" r:id="rId37"/>
    <p:sldId id="300" r:id="rId38"/>
    <p:sldId id="301" r:id="rId39"/>
    <p:sldId id="302" r:id="rId40"/>
    <p:sldId id="303" r:id="rId41"/>
    <p:sldId id="304" r:id="rId42"/>
    <p:sldId id="305" r:id="rId43"/>
    <p:sldId id="306" r:id="rId44"/>
    <p:sldId id="309" r:id="rId45"/>
    <p:sldId id="308" r:id="rId46"/>
    <p:sldId id="307" r:id="rId47"/>
    <p:sldId id="310" r:id="rId48"/>
    <p:sldId id="311" r:id="rId49"/>
    <p:sldId id="312" r:id="rId50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240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630BD00-F354-E6C7-A330-E6F7D5E24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39B27E8-1AF4-3BCF-7B22-D5BB84FDC2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D0E18A4-A10D-15AE-EE93-DC47E99C84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13218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1FAB7CD-A12C-CC0F-6B33-5D7D0F57A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15A87D3-3582-A407-4587-E01C7416B9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557B5C4-E832-975F-EF8E-E5455D4DEA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788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A6A1401-601B-97B1-9C68-58A603708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41EB406-305F-EE14-05F7-E0363D1E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8B9D3D5-1694-42A3-9269-965920875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29482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C80D3C-B630-837A-3160-9A524CCDA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F733770-778A-BBCC-0935-0FDD284DE2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B64254A-F263-CA03-9F7E-EE432DC37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51361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D77C707-A096-94B5-F755-3BBFD3F9D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046AF7D-72BB-0DB1-F5E2-77B989DDD3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3C68EAB-A42A-25BE-E1B4-BF6E1251D1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11884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C13191F-A954-9744-3734-A132BF00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F59895-9AB4-459C-8950-89743C7612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60FC67A-7BEB-7A88-57E1-4E0B2DAC7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13930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FA16D9-34EF-03CF-E100-90382D2A4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7CE8469-3086-E87D-C4E5-F921EDA9ED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80D5298-C5BD-7A86-84C6-CB18AD3C1D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9856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82F2CA0-68C3-1308-0144-4D800ABF4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48E2056-A79F-9BE3-7917-AF98357928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568EC93-AC92-84E8-47D8-D62EB8CFF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1511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AB0D22E0-E81C-8098-91CD-8CB5AA857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6DF318CB-A7A9-A446-7A25-9708E592A75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184EB084-F557-CBA8-07BE-1E805FE14D4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955200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EE300A-0189-9647-87FC-186798ACE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42CDEF49-339A-72A5-4187-92F4F15634C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67F89D84-7DA5-38C7-9EB6-587B73254E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4916672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>
          <a:extLst>
            <a:ext uri="{FF2B5EF4-FFF2-40B4-BE49-F238E27FC236}">
              <a16:creationId xmlns:a16="http://schemas.microsoft.com/office/drawing/2014/main" id="{13C986A9-4F99-494E-D0EF-11A09052C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>
            <a:extLst>
              <a:ext uri="{FF2B5EF4-FFF2-40B4-BE49-F238E27FC236}">
                <a16:creationId xmlns:a16="http://schemas.microsoft.com/office/drawing/2014/main" id="{362C9792-BEF2-ADE4-5767-0B9489064F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>
            <a:extLst>
              <a:ext uri="{FF2B5EF4-FFF2-40B4-BE49-F238E27FC236}">
                <a16:creationId xmlns:a16="http://schemas.microsoft.com/office/drawing/2014/main" id="{644D8A3D-0366-B6EC-BAD9-217E80E8FB0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968991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D0DB806-CD81-10E6-BC98-C4A76E48F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898A5DCA-2D44-F7CF-956A-FCB3C2AD2D3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996BD1B-9AE3-5BC7-7FAB-355928E01F3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2449428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80B5262-0B43-4260-2B95-1696A27F3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D0E3A44-B951-7362-931B-F9A525BFBDA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B1931BC-680F-919F-7573-74C3BE7F8EA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643703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>
          <a:extLst>
            <a:ext uri="{FF2B5EF4-FFF2-40B4-BE49-F238E27FC236}">
              <a16:creationId xmlns:a16="http://schemas.microsoft.com/office/drawing/2014/main" id="{27A2EBC4-B09D-8779-09E4-3839B6633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>
            <a:extLst>
              <a:ext uri="{FF2B5EF4-FFF2-40B4-BE49-F238E27FC236}">
                <a16:creationId xmlns:a16="http://schemas.microsoft.com/office/drawing/2014/main" id="{84A340A1-7B7A-AFA6-AC07-326F4B76A4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>
            <a:extLst>
              <a:ext uri="{FF2B5EF4-FFF2-40B4-BE49-F238E27FC236}">
                <a16:creationId xmlns:a16="http://schemas.microsoft.com/office/drawing/2014/main" id="{55E89913-C786-DCED-376F-88025A0A89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540794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1E498B80-3EAE-7B06-1622-7FE48F54E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8A1C386D-367D-8BF5-B25F-4AD95288FB2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580EB953-4532-F68D-0322-66A0499548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0983016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2885B30-5BF9-F944-1E95-821266DA9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F1195DE1-B7F9-E91B-EC94-CEEEDFF3A5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9C4A46EC-2C32-4467-82D1-BADA2BD1DB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925255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>
          <a:extLst>
            <a:ext uri="{FF2B5EF4-FFF2-40B4-BE49-F238E27FC236}">
              <a16:creationId xmlns:a16="http://schemas.microsoft.com/office/drawing/2014/main" id="{4364BEDF-8A64-F81F-CAC1-09468D504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>
            <a:extLst>
              <a:ext uri="{FF2B5EF4-FFF2-40B4-BE49-F238E27FC236}">
                <a16:creationId xmlns:a16="http://schemas.microsoft.com/office/drawing/2014/main" id="{51DDAF08-6F65-8C58-8979-68B86DCFD8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>
            <a:extLst>
              <a:ext uri="{FF2B5EF4-FFF2-40B4-BE49-F238E27FC236}">
                <a16:creationId xmlns:a16="http://schemas.microsoft.com/office/drawing/2014/main" id="{831869E3-53D6-DC99-C125-4D556DE1B7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0942047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B4DFB1C-C722-4412-F010-AF404390CE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45591E24-69C1-28C5-C36B-9D7FD3D96BA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696B1B9-D5A2-6103-F9BF-7ED9349775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3820069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FDBD069F-E03B-18D0-B4E7-0F27F6F79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49BB294-1D12-5C29-08BF-E1E6150A5A1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0E8789DB-78C8-2B85-A138-A4E42DEDE4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5315925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>
          <a:extLst>
            <a:ext uri="{FF2B5EF4-FFF2-40B4-BE49-F238E27FC236}">
              <a16:creationId xmlns:a16="http://schemas.microsoft.com/office/drawing/2014/main" id="{9C002122-6CE0-D60B-D68B-F16F21408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>
            <a:extLst>
              <a:ext uri="{FF2B5EF4-FFF2-40B4-BE49-F238E27FC236}">
                <a16:creationId xmlns:a16="http://schemas.microsoft.com/office/drawing/2014/main" id="{E48DD221-0A7C-6F48-47A3-7B20E1A838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>
            <a:extLst>
              <a:ext uri="{FF2B5EF4-FFF2-40B4-BE49-F238E27FC236}">
                <a16:creationId xmlns:a16="http://schemas.microsoft.com/office/drawing/2014/main" id="{3D59B2AF-CE3E-BC15-4B1B-244E612249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997408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F915D53-E5CD-E921-9A22-639DFFF27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D534727-8EFB-0ACC-0713-408C4D03CC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2399417F-FD7C-3F3D-8E6D-EE2269DC1F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552941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A99EF295-F384-7B69-EF60-F21E821BE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67343167-C12E-D8C5-8CEC-D5B91993A78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4B5E07B-0236-2E5E-BB0D-3ADD2BABFB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4930570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>
          <a:extLst>
            <a:ext uri="{FF2B5EF4-FFF2-40B4-BE49-F238E27FC236}">
              <a16:creationId xmlns:a16="http://schemas.microsoft.com/office/drawing/2014/main" id="{03825854-1FEB-C3E7-E004-B191AB973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>
            <a:extLst>
              <a:ext uri="{FF2B5EF4-FFF2-40B4-BE49-F238E27FC236}">
                <a16:creationId xmlns:a16="http://schemas.microsoft.com/office/drawing/2014/main" id="{01C96641-8AA6-5948-216C-871C584F5E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>
            <a:extLst>
              <a:ext uri="{FF2B5EF4-FFF2-40B4-BE49-F238E27FC236}">
                <a16:creationId xmlns:a16="http://schemas.microsoft.com/office/drawing/2014/main" id="{0826C749-FA2B-D9E2-4671-631CFF4433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9143426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E63BA9D-E562-185C-B98E-A58B2FDBA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3870E9F-2D27-D3FD-86BF-0429D28F43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A01AD3D-30DD-8478-6337-B3CBDAED76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9362440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363C6719-CD38-A4B9-A3CD-CC4E152B06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5B14350B-9CFE-1590-B384-3D7109E0E2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6F55647E-395A-EE8C-DF43-A706B9C471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1009137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>
          <a:extLst>
            <a:ext uri="{FF2B5EF4-FFF2-40B4-BE49-F238E27FC236}">
              <a16:creationId xmlns:a16="http://schemas.microsoft.com/office/drawing/2014/main" id="{FB19D23C-EF61-927C-2474-6A0139DFF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>
            <a:extLst>
              <a:ext uri="{FF2B5EF4-FFF2-40B4-BE49-F238E27FC236}">
                <a16:creationId xmlns:a16="http://schemas.microsoft.com/office/drawing/2014/main" id="{DF25C6AA-0177-6EDD-14B1-C64C873A8A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>
            <a:extLst>
              <a:ext uri="{FF2B5EF4-FFF2-40B4-BE49-F238E27FC236}">
                <a16:creationId xmlns:a16="http://schemas.microsoft.com/office/drawing/2014/main" id="{A39B2A7B-A584-201B-F4EC-7163D45B0B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871380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FDBDC8-1FBA-1249-64A3-5EED53D45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AEFAE85-779B-8B6E-CB05-46E593FA21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749F081-FC5B-C415-D2FE-B38C8BE0B9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201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49F5E66-2304-8FF4-2BE9-A693CCCE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3CD90A6-112A-585F-B244-29CE84620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09C5B23-8993-A70A-8E59-26816066DC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570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redicad.wordpress.com/tag/nuevo-testamento-evangelio-de-juan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12040" b="31448"/>
          <a:stretch/>
        </p:blipFill>
        <p:spPr>
          <a:xfrm>
            <a:off x="0" y="0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PREGUNTAS SOBRE JESUS 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d. 12 anos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Lucas 2:42-46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 Como se llama la ciudad donde Jesus resucito al hijo único de una viuda?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17C58D3-53F7-D0DF-21BE-54F3A3BF1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3CC3E5E9-3914-B040-2865-87DF286F8DE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Capernaum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 startAt="2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Nain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 startAt="3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Betsaida</a:t>
            </a:r>
          </a:p>
          <a:p>
            <a:pPr marL="1143000" indent="-1143000">
              <a:buAutoNum type="alphaLcPeriod" startAt="3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Corinto</a:t>
            </a:r>
            <a:endParaRPr lang="es-MX" sz="3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198771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Nain</a:t>
            </a:r>
            <a:endParaRPr lang="es-MX" sz="6600" dirty="0"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Lucas 7:11-14</a:t>
            </a: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De cual tribu de Israel pertenecía Jesus?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57B87A1-99F1-957B-13EA-B0017DAB5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2C47615-1214-CAF6-5578-AC014965D38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Neftali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Simeon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Juda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Levi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868158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Juda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latin typeface="Times New Roman" panose="02020603050405020304" pitchFamily="18" charset="0"/>
                <a:ea typeface="Aptos" panose="020B0004020202020204" pitchFamily="34" charset="0"/>
              </a:rPr>
              <a:t>Hebreos 7:14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 En rio fue bautizado Jesus?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D1D7908-6439-B3FE-5F81-D476EA5ED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92DF9AB-8C25-464B-8196-8C1B2CCBFC69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a.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Pison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b. Nilo</a:t>
            </a:r>
          </a:p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c.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Eufrates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</a:p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d. Jordán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486931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d.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Jordan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latin typeface="Times New Roman" panose="02020603050405020304" pitchFamily="18" charset="0"/>
                <a:ea typeface="Aptos" panose="020B0004020202020204" pitchFamily="34" charset="0"/>
              </a:rPr>
              <a:t>Mateo 3:13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2215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Donde nació Jesus? 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 Como se llamaba el ciego al que Jesus le curo en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Jerico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A9E4BBD2-30B0-568F-C0CC-CC3228D74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2CD83CF-970B-7770-36E2-6DE66D19243A}"/>
              </a:ext>
            </a:extLst>
          </p:cNvPr>
          <p:cNvSpPr txBox="1"/>
          <p:nvPr/>
        </p:nvSpPr>
        <p:spPr>
          <a:xfrm>
            <a:off x="283594" y="552249"/>
            <a:ext cx="7272906" cy="7109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Zaqueo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b.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Bartimeo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c. Bartolome</a:t>
            </a:r>
          </a:p>
          <a:p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d. Zacarias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9444775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Bartimeo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Marcos 10:46-49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6093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 Quien fue el rey de Judea que mando matar a todos los niños menores de 2 anos cuando Jesus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nacio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C7BA4E1-7736-1549-C666-585986AB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7B1B237-A7AA-F7DC-6BE0-F211B57D491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Uzias</a:t>
            </a:r>
            <a:endParaRPr lang="es-MX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Ananías</a:t>
            </a:r>
          </a:p>
          <a:p>
            <a:pPr marL="1143000" indent="-1143000">
              <a:buAutoNum type="alphaLcPeriod"/>
            </a:pP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Herodes</a:t>
            </a:r>
          </a:p>
          <a:p>
            <a:pPr marL="1143000" indent="-1143000">
              <a:buAutoNum type="alphaLcPeriod"/>
            </a:pP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Poncio Pilatos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511708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d.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Herodes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Mateo 2:1</a:t>
            </a: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 Cual era la profesión de Jesus en la tierra?</a:t>
            </a:r>
            <a:r>
              <a:rPr lang="es-MX" sz="66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ES" sz="66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47E8BAD-7CEC-34EC-ECAB-98708704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430B08A-12F0-CEFC-EE5F-2673676AAE5D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Albañil</a:t>
            </a:r>
          </a:p>
          <a:p>
            <a:pPr marL="1143000" indent="-1143000">
              <a:buAutoNum type="alphaLcPeriod"/>
            </a:pP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Carpintero</a:t>
            </a:r>
          </a:p>
          <a:p>
            <a:pPr marL="1143000" indent="-1143000">
              <a:buAutoNum type="alphaLcPeriod"/>
            </a:pP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Agricultor</a:t>
            </a:r>
          </a:p>
          <a:p>
            <a:pPr marL="1143000" indent="-1143000">
              <a:buAutoNum type="alphaLcPeriod"/>
            </a:pP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Alfarero</a:t>
            </a:r>
            <a:r>
              <a:rPr lang="es-MX" sz="66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ES" sz="66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74056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b. Carpintero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Marcos 6:1-3</a:t>
            </a: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 Que nombre dado a Jesus significa, Dios con nosotros?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9AB7BE0-A5C3-BC26-612E-7AEBF5AD5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35F883D-FCC8-8CA0-6C58-BA0CAD623524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Belen</a:t>
            </a:r>
            <a:endParaRPr lang="es-MX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Jerusalén</a:t>
            </a:r>
          </a:p>
          <a:p>
            <a:pPr marL="1143000" indent="-1143000">
              <a:buAutoNum type="alphaLcPeriod"/>
            </a:pPr>
            <a:r>
              <a:rPr lang="es-MX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Canaan</a:t>
            </a:r>
            <a:endParaRPr lang="es-MX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Nazaret  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771900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A53A66A-67B1-C672-D33D-8200F5E52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80F72CA1-16B2-A8FD-9825-C64E4DD9D22B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Mesias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Adonai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Emanuel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Yesua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128607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Emanuel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latin typeface="Times New Roman" panose="02020603050405020304" pitchFamily="18" charset="0"/>
                <a:ea typeface="Aptos" panose="020B0004020202020204" pitchFamily="34" charset="0"/>
              </a:rPr>
              <a:t>Mateo 1:23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0358C42B-126F-99C2-46CB-AF9A9B69A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396D72A5-D4D9-D734-CE48-AC07FCC7CE25}"/>
              </a:ext>
            </a:extLst>
          </p:cNvPr>
          <p:cNvSpPr txBox="1"/>
          <p:nvPr/>
        </p:nvSpPr>
        <p:spPr>
          <a:xfrm>
            <a:off x="283594" y="640816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11.   A que edad comenzó Jesus su ministerio?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216750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8624D1B7-9329-25E0-E528-14A2E2646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3D7BB37D-AB3B-D889-987B-62D1C525D986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18 anos</a:t>
            </a:r>
          </a:p>
          <a:p>
            <a:pPr marL="1143000" indent="-1143000">
              <a:buAutoNum type="alphaLcPeriod"/>
            </a:pP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25 anos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30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anos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33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anos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2671083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>
          <a:extLst>
            <a:ext uri="{FF2B5EF4-FFF2-40B4-BE49-F238E27FC236}">
              <a16:creationId xmlns:a16="http://schemas.microsoft.com/office/drawing/2014/main" id="{FECAF44D-1429-3251-3B98-88D3E088BF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CF1CD123-D2EF-EB97-09A2-79210A225D13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3CAA29AF-D036-3E6F-6B54-E07E5E9FD503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848EA965-26A4-989A-2C84-6F91FE21648E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30 anos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Lucas 3:23</a:t>
            </a:r>
          </a:p>
        </p:txBody>
      </p:sp>
    </p:spTree>
    <p:extLst>
      <p:ext uri="{BB962C8B-B14F-4D97-AF65-F5344CB8AC3E}">
        <p14:creationId xmlns:p14="http://schemas.microsoft.com/office/powerpoint/2010/main" val="1070514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35BE7B1C-B708-3961-9BC7-C592A7AAD4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0AFAE768-9268-526C-73DD-2FFF7922CF38}"/>
              </a:ext>
            </a:extLst>
          </p:cNvPr>
          <p:cNvSpPr txBox="1"/>
          <p:nvPr/>
        </p:nvSpPr>
        <p:spPr>
          <a:xfrm>
            <a:off x="283594" y="640816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12. Cual fue el primer milagro de Jesus?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228997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7E74C4E9-EFA1-77E5-A9BC-C8EA9F3BE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1F06D7D-AE18-1515-82CB-BF0EBC05D13C}"/>
              </a:ext>
            </a:extLst>
          </p:cNvPr>
          <p:cNvSpPr txBox="1"/>
          <p:nvPr/>
        </p:nvSpPr>
        <p:spPr>
          <a:xfrm>
            <a:off x="283594" y="640816"/>
            <a:ext cx="7272906" cy="7109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Convertir el agua en vino</a:t>
            </a:r>
          </a:p>
          <a:p>
            <a:pPr marL="1143000" indent="-1143000">
              <a:buAutoNum type="alphaLcPeriod"/>
            </a:pP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Sanar a un ciego</a:t>
            </a:r>
          </a:p>
          <a:p>
            <a:pPr marL="1143000" indent="-1143000">
              <a:buAutoNum type="alphaLcPeriod"/>
            </a:pP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Sanar a un paralitico</a:t>
            </a:r>
          </a:p>
          <a:p>
            <a:pPr marL="1143000" indent="-1143000">
              <a:buAutoNum type="alphaLcPeriod"/>
            </a:pP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Resucitar a un muerto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7712925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>
          <a:extLst>
            <a:ext uri="{FF2B5EF4-FFF2-40B4-BE49-F238E27FC236}">
              <a16:creationId xmlns:a16="http://schemas.microsoft.com/office/drawing/2014/main" id="{491D59DF-411F-5B99-A1A5-0DBA3CE46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A76C2BB-A9A5-2950-ED42-2A7333C4328C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6E4875CE-E203-7C40-F972-A1438BC984DB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42D1A037-F851-F194-1711-7ECF61F8342D}"/>
              </a:ext>
            </a:extLst>
          </p:cNvPr>
          <p:cNvSpPr txBox="1"/>
          <p:nvPr/>
        </p:nvSpPr>
        <p:spPr>
          <a:xfrm>
            <a:off x="269240" y="6468141"/>
            <a:ext cx="7018020" cy="2976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a. Convertir el agua en vino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Juan 2:6-9</a:t>
            </a:r>
          </a:p>
        </p:txBody>
      </p:sp>
    </p:spTree>
    <p:extLst>
      <p:ext uri="{BB962C8B-B14F-4D97-AF65-F5344CB8AC3E}">
        <p14:creationId xmlns:p14="http://schemas.microsoft.com/office/powerpoint/2010/main" val="8343029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8AA6DE08-C7EC-C223-B98F-E7C3CFA6B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F2E40395-1746-D8E2-CB8C-69DA83A97074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13. En que monte se encontraba Jesus cuando oro hasta sudar sangre?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614900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B7A560D2-5ADD-6A20-4472-C9F1FF5A1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D1BCE85C-C023-D9E2-5034-D8F592F64386}"/>
              </a:ext>
            </a:extLst>
          </p:cNvPr>
          <p:cNvSpPr txBox="1"/>
          <p:nvPr/>
        </p:nvSpPr>
        <p:spPr>
          <a:xfrm>
            <a:off x="283594" y="640816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Monte Carmelo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Monte Sinai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Monte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Calvario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Monte de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Olivos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466113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Belen</a:t>
            </a:r>
            <a:endParaRPr lang="es-MX" sz="6600" dirty="0"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Lucas 2:4-7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>
          <a:extLst>
            <a:ext uri="{FF2B5EF4-FFF2-40B4-BE49-F238E27FC236}">
              <a16:creationId xmlns:a16="http://schemas.microsoft.com/office/drawing/2014/main" id="{171995C4-9AFA-4E2C-2837-C2C203C97B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9FB63777-B98F-6E08-1FF4-41C347E60D54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93473221-907A-52C0-4726-C09197436F10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409E745-061A-D860-2484-1379EE79A6EE}"/>
              </a:ext>
            </a:extLst>
          </p:cNvPr>
          <p:cNvSpPr txBox="1"/>
          <p:nvPr/>
        </p:nvSpPr>
        <p:spPr>
          <a:xfrm>
            <a:off x="269240" y="6468141"/>
            <a:ext cx="7018020" cy="2976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d. Monte de los Olivos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Lucas 22:38-44</a:t>
            </a:r>
          </a:p>
        </p:txBody>
      </p:sp>
    </p:spTree>
    <p:extLst>
      <p:ext uri="{BB962C8B-B14F-4D97-AF65-F5344CB8AC3E}">
        <p14:creationId xmlns:p14="http://schemas.microsoft.com/office/powerpoint/2010/main" val="234261580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4C4551A0-C735-9C4B-3EAE-6C5C75C2C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0C33A6C-8AA6-9BDE-0B48-C16B44A21631}"/>
              </a:ext>
            </a:extLst>
          </p:cNvPr>
          <p:cNvSpPr txBox="1"/>
          <p:nvPr/>
        </p:nvSpPr>
        <p:spPr>
          <a:xfrm>
            <a:off x="283594" y="640816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14. Por cuanto dinero Jesus fue traicionado?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48731685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A408C5F6-8AE3-228E-3BF7-10C2D4BB10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05B36231-0F39-CC4A-E8EA-B4C20FCF5453}"/>
              </a:ext>
            </a:extLst>
          </p:cNvPr>
          <p:cNvSpPr txBox="1"/>
          <p:nvPr/>
        </p:nvSpPr>
        <p:spPr>
          <a:xfrm>
            <a:off x="283594" y="640816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30 denarius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30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piezas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plata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30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lingotes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oro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5127784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>
          <a:extLst>
            <a:ext uri="{FF2B5EF4-FFF2-40B4-BE49-F238E27FC236}">
              <a16:creationId xmlns:a16="http://schemas.microsoft.com/office/drawing/2014/main" id="{7F85AD1C-BA28-9E56-B133-8C83ADFF6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F9464C21-8FDA-97AA-2829-174C9F5F2595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A42FD2AB-F135-0AA3-989D-A3DA74F8B7D0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5CE77371-A704-6212-428D-070C630412BB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30 piezas de plata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Mateo 26:14-16</a:t>
            </a:r>
          </a:p>
        </p:txBody>
      </p:sp>
    </p:spTree>
    <p:extLst>
      <p:ext uri="{BB962C8B-B14F-4D97-AF65-F5344CB8AC3E}">
        <p14:creationId xmlns:p14="http://schemas.microsoft.com/office/powerpoint/2010/main" val="213000163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81A56D96-073E-C5F6-0703-D65A61AB6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FA3B963D-C6E1-42CA-5BCE-61A7F3711EBA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15. Cuantos días estuvo Jesus en la tierra después de haber resucitado?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04214536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ABE0ED82-9647-27ED-AA9B-2DC81567E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ED4E253D-7C2F-B42D-92D2-DBF5B4194C79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semana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semanas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semanas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5-6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semanas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86012216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>
          <a:extLst>
            <a:ext uri="{FF2B5EF4-FFF2-40B4-BE49-F238E27FC236}">
              <a16:creationId xmlns:a16="http://schemas.microsoft.com/office/drawing/2014/main" id="{F4711880-7917-F157-C710-4D2011464F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33A3A78-4A7D-32DF-8AA3-170B3A88C8FC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95892375-1E6D-F6B0-2FCF-774E795434FF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84BB7E5A-ECBE-DD98-0346-E59EA6D19B29}"/>
              </a:ext>
            </a:extLst>
          </p:cNvPr>
          <p:cNvSpPr txBox="1"/>
          <p:nvPr/>
        </p:nvSpPr>
        <p:spPr>
          <a:xfrm>
            <a:off x="269240" y="6468141"/>
            <a:ext cx="7018020" cy="2976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d. 40 días entre 5 a 6 semanas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1:1-3</a:t>
            </a:r>
          </a:p>
        </p:txBody>
      </p:sp>
    </p:spTree>
    <p:extLst>
      <p:ext uri="{BB962C8B-B14F-4D97-AF65-F5344CB8AC3E}">
        <p14:creationId xmlns:p14="http://schemas.microsoft.com/office/powerpoint/2010/main" val="239533555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17DBEB81-9272-C61E-4102-537E2F7A7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D2DB5E5-8CA9-29B6-AA1C-3348D06542A2}"/>
              </a:ext>
            </a:extLst>
          </p:cNvPr>
          <p:cNvSpPr txBox="1"/>
          <p:nvPr/>
        </p:nvSpPr>
        <p:spPr>
          <a:xfrm>
            <a:off x="283594" y="640816"/>
            <a:ext cx="7272906" cy="3385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 DE BONUS:</a:t>
            </a:r>
          </a:p>
          <a:p>
            <a:r>
              <a:rPr lang="es-MX" sz="44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Que significa las palabras Eloi, Eloi, lama </a:t>
            </a:r>
            <a:r>
              <a:rPr lang="es-MX" sz="44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sabactani</a:t>
            </a:r>
            <a:r>
              <a:rPr lang="es-MX" sz="44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62039817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5164AB2A-81FE-096F-342A-B8A8B86042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2B8375A-063E-3160-03BE-4ECC4F8E02FB}"/>
              </a:ext>
            </a:extLst>
          </p:cNvPr>
          <p:cNvSpPr txBox="1"/>
          <p:nvPr/>
        </p:nvSpPr>
        <p:spPr>
          <a:xfrm>
            <a:off x="283594" y="640816"/>
            <a:ext cx="7272906" cy="9140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66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Habla a </a:t>
            </a:r>
            <a:r>
              <a:rPr lang="es-MX" sz="6600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Elias</a:t>
            </a:r>
            <a:endParaRPr lang="es-MX" sz="6600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MX" sz="66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Dios mío, por que se amedrentan las gentes?</a:t>
            </a:r>
          </a:p>
          <a:p>
            <a:pPr marL="1143000" indent="-1143000">
              <a:buAutoNum type="alphaLcPeriod"/>
            </a:pPr>
            <a:r>
              <a:rPr lang="es-MX" sz="66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Dios mío, porque me has desamparado?</a:t>
            </a:r>
          </a:p>
          <a:p>
            <a:pPr marL="1143000" indent="-1143000">
              <a:buAutoNum type="alphaLcPeriod"/>
            </a:pPr>
            <a:r>
              <a:rPr lang="es-MX" sz="66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Dios mío y Señor mío. </a:t>
            </a:r>
            <a:r>
              <a:rPr lang="es-MX" sz="44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49960219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>
          <a:extLst>
            <a:ext uri="{FF2B5EF4-FFF2-40B4-BE49-F238E27FC236}">
              <a16:creationId xmlns:a16="http://schemas.microsoft.com/office/drawing/2014/main" id="{A50689CF-7A5C-F169-B3E2-3B81A7CF9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40E36579-10DE-0B73-7005-E56A8C044AD5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78A6330D-7C70-26D4-896A-1D5434A06654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7CB271D4-1729-F160-3308-D354405B8B61}"/>
              </a:ext>
            </a:extLst>
          </p:cNvPr>
          <p:cNvSpPr txBox="1"/>
          <p:nvPr/>
        </p:nvSpPr>
        <p:spPr>
          <a:xfrm>
            <a:off x="269240" y="6468141"/>
            <a:ext cx="7018020" cy="4033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c. Dios mío, Dios mío porque me has desamparado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latin typeface="Times New Roman" panose="02020603050405020304" pitchFamily="18" charset="0"/>
                <a:ea typeface="Aptos" panose="020B0004020202020204" pitchFamily="34" charset="0"/>
              </a:rPr>
              <a:t>Marcos 15:34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849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 Cuales fueron los regalos que llevaron los magos a Jesus?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C5D92DA1-8139-571C-6FEC-339A5A65A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7447E45-DF1A-C67C-284C-74FC3E924232}"/>
              </a:ext>
            </a:extLst>
          </p:cNvPr>
          <p:cNvSpPr txBox="1"/>
          <p:nvPr/>
        </p:nvSpPr>
        <p:spPr>
          <a:xfrm>
            <a:off x="283594" y="552249"/>
            <a:ext cx="7272906" cy="99719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joyas, incienso y mirra</a:t>
            </a:r>
          </a:p>
          <a:p>
            <a:pPr marL="1143000" indent="-1143000">
              <a:buAutoNum type="alphaLcPeriod"/>
            </a:pPr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Oro, plata y bronce</a:t>
            </a:r>
          </a:p>
          <a:p>
            <a:pPr marL="1143000" indent="-1143000">
              <a:buAutoNum type="alphaLcPeriod"/>
            </a:pPr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Oro, incienso y mirra</a:t>
            </a:r>
          </a:p>
          <a:p>
            <a:pPr marL="1143000" indent="-1143000">
              <a:buAutoNum type="alphaLcPeriod"/>
            </a:pPr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Oro, Diamantes, e incienso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09575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480063" y="5678407"/>
            <a:ext cx="7018020" cy="4225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oro, incienso y mirra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Mateo 2:11-12</a:t>
            </a: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7109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 Que edad tenia Jesus cuando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Maria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y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Jose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lo hallaron en el templo sentado en el medio de los doctores de la ley?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7ADA420-C31E-B84C-C98D-FF6B38A1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C1BDD284-C652-C639-AB9A-C4E70514FD14}"/>
              </a:ext>
            </a:extLst>
          </p:cNvPr>
          <p:cNvSpPr txBox="1"/>
          <p:nvPr/>
        </p:nvSpPr>
        <p:spPr>
          <a:xfrm>
            <a:off x="283594" y="552249"/>
            <a:ext cx="7272906" cy="4616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a. 9 anos</a:t>
            </a:r>
          </a:p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b. 10 anos </a:t>
            </a:r>
          </a:p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c. 11 anos</a:t>
            </a:r>
          </a:p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d. 12 anos</a:t>
            </a:r>
          </a:p>
          <a:p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232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527</Words>
  <Application>Microsoft Office PowerPoint</Application>
  <PresentationFormat>Custom</PresentationFormat>
  <Paragraphs>133</Paragraphs>
  <Slides>49</Slides>
  <Notes>49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3" baseType="lpstr">
      <vt:lpstr>Calibri</vt:lpstr>
      <vt:lpstr>Times New Roman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36</cp:revision>
  <cp:lastPrinted>2024-07-12T01:28:02Z</cp:lastPrinted>
  <dcterms:modified xsi:type="dcterms:W3CDTF">2024-10-23T19:36:50Z</dcterms:modified>
</cp:coreProperties>
</file>