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1" r:id="rId7"/>
    <p:sldId id="268" r:id="rId8"/>
    <p:sldId id="260" r:id="rId9"/>
    <p:sldId id="269" r:id="rId10"/>
    <p:sldId id="262" r:id="rId11"/>
    <p:sldId id="270" r:id="rId12"/>
    <p:sldId id="263" r:id="rId13"/>
    <p:sldId id="271" r:id="rId14"/>
    <p:sldId id="264" r:id="rId15"/>
    <p:sldId id="272" r:id="rId16"/>
    <p:sldId id="265" r:id="rId17"/>
    <p:sldId id="273" r:id="rId18"/>
    <p:sldId id="266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1F432-3843-EF95-AAF2-A9CC3805D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534D18-7632-7535-E9AF-52779B5738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0C37CB-5049-ED0D-843C-07FAA41D2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42AFB-A94C-1F41-FD86-EF8C57827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21AEF-DC48-EC5E-5FAA-01F3ABAC1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52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D2E74-DF30-E0E6-10B3-4FDE8F93E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83C364-6997-71B0-6841-E26FF9583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9F71F-A824-E5CC-4B2F-A4EDBDCCA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C2D64-2A24-DD91-A41E-E2CED583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F13B7-C6E3-0F01-BE8C-574FC2042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48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A7899-F6DD-5E6A-B56E-383A8FF821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57696-D1ED-4F31-2761-9991D34CB4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F371A-386B-57F3-E756-E1397412D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FE2F7-5BEE-D767-616C-435C7D259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45577-BD1C-06FD-6F5F-228710C0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1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25915-AA13-1923-2FEE-4C51AAD9B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15D0B-80C9-DCD6-105B-DB807C613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DAFD2-FC44-17B3-B99E-9A7D6DEEF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117A8-66E8-271F-5366-06D2F4F67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F23C7-5A9A-7D17-7B59-C1A77E294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78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B67E8-F29A-1D37-5BAD-97C58D1FA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CFF60F-3BD7-BA23-1705-CAF2C5F85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49F7A-B0C0-A355-9AC5-47D9BA8D8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A8E02-14D6-87F8-BFC2-A285BCDFE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A951D-4901-DB2B-38BF-2DEE3F543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9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4022F-A368-9780-D953-B323150E3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3F1A0-D0DC-FBB1-B129-6C10084641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12D602-7187-6198-74DA-B5F7483F1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74F4D-163F-B4B8-E78B-260891678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2E5461-5B98-654C-0235-E6976C7EE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61E90E-752B-170B-877E-11D3C2A1E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16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17055-B11B-C69F-8CD4-B0C592D08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802F51-53C8-24C0-B0F0-71DF46F39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46B1B4-AA22-FA89-2DF2-0C7C0AE95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A55AA-3D07-7648-56D4-D2E9405862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471755-882E-8949-326A-1DE243F578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F61A2A-B6A4-DB82-DBA3-343994BA3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0137CD-6F32-5D5F-6629-7817C42F8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5652DF-6524-DD06-B967-5BBA327D0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678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7338C-751C-5916-4B01-2EA8DFBC6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80DBCA-3035-629A-4601-EE05EAD68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5DA943-1B9A-D029-F0A2-FAC855751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5C73D4-4909-F2CE-F853-B788F474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645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2BFF5A-E9E0-2018-5883-1ED80A94E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4BFD65-95F0-43B8-8C1F-5639C2FB5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945D58-D48A-D327-1A52-8F2133793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85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85347-0D8B-AC11-00F3-5DBD95661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B0AC5-DC41-7F11-8D8B-5D8D93657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71D770-85F3-11B0-0943-AB0B74098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18C52D-BF87-19A4-3EE9-2771F235D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DAA13-32CF-FD7F-FC24-8C2346DEE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41C997-5E71-9ED3-A6EA-08B05682B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421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55DF1-9BDC-6BAD-78E2-92EC1DA14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E7B098-98E8-8FA6-DD07-2B8406757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210893-0C98-460F-BC99-194BEF65E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0E692E-33D3-3A33-E7EF-F78E99F59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89E5B4-6FEA-F1C6-8151-8A6DFD915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DEF74-629B-1018-BC45-A65090F1C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94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25DFB6-E8FD-D463-90C4-2BC15DD2B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E6B107-E8BE-C302-4E9E-61C388783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518E9-DD3E-AD6F-7CC8-DAC758E1B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AF23E7-3632-4F8E-8ED6-6906E127B982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1AB72-DD89-B1CF-EE57-EA687E7DB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6D160-93B2-FBED-2855-D4ABBE8EA3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58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DD85A-D3C5-2F22-29B2-199468A6D9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PREGUNTAS DE LA BIBLIA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DB924-30F3-A12A-6F3C-2A52F45DC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86851"/>
            <a:ext cx="9144000" cy="775090"/>
          </a:xfrm>
        </p:spPr>
        <p:txBody>
          <a:bodyPr>
            <a:normAutofit/>
          </a:bodyPr>
          <a:lstStyle/>
          <a:p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¿Qué tanto conocemos de Israel?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486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91" y="365125"/>
            <a:ext cx="11617377" cy="1673537"/>
          </a:xfrm>
        </p:spPr>
        <p:txBody>
          <a:bodyPr>
            <a:noAutofit/>
          </a:bodyPr>
          <a:lstStyle/>
          <a:p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Que pusieron los hijos de Israel en la ropa de José? 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3456"/>
            <a:ext cx="10515600" cy="4032354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Perfume</a:t>
            </a:r>
          </a:p>
          <a:p>
            <a:pPr marL="742950" indent="-742950">
              <a:buAutoNum type="alphaLcParenR"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Incienso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Lodo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Sangre  </a:t>
            </a:r>
          </a:p>
        </p:txBody>
      </p:sp>
    </p:spTree>
    <p:extLst>
      <p:ext uri="{BB962C8B-B14F-4D97-AF65-F5344CB8AC3E}">
        <p14:creationId xmlns:p14="http://schemas.microsoft.com/office/powerpoint/2010/main" val="3854735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07181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Sangre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Genesis 37:31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334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72" y="365125"/>
            <a:ext cx="11722308" cy="2123242"/>
          </a:xfrm>
        </p:spPr>
        <p:txBody>
          <a:bodyPr>
            <a:no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hijo amó Israel mas?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83239"/>
            <a:ext cx="10515600" cy="3493724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Benjamín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Rubén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Juda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José  </a:t>
            </a:r>
          </a:p>
        </p:txBody>
      </p:sp>
    </p:spTree>
    <p:extLst>
      <p:ext uri="{BB962C8B-B14F-4D97-AF65-F5344CB8AC3E}">
        <p14:creationId xmlns:p14="http://schemas.microsoft.com/office/powerpoint/2010/main" val="2678474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95189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Jose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Genesis 37:3</a:t>
            </a:r>
          </a:p>
        </p:txBody>
      </p:sp>
    </p:spTree>
    <p:extLst>
      <p:ext uri="{BB962C8B-B14F-4D97-AF65-F5344CB8AC3E}">
        <p14:creationId xmlns:p14="http://schemas.microsoft.com/office/powerpoint/2010/main" val="925569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93065"/>
          </a:xfrm>
        </p:spPr>
        <p:txBody>
          <a:bodyPr>
            <a:no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nombre le pusieron al hijo de Raquel antes de que ella muriera?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60143"/>
            <a:ext cx="10515600" cy="4155450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Joel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Benjamín</a:t>
            </a:r>
          </a:p>
          <a:p>
            <a:pPr marL="742950" indent="-742950">
              <a:buAutoNum type="alphaLcParenR"/>
            </a:pPr>
            <a:r>
              <a:rPr lang="es-MX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Jose</a:t>
            </a: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Moises</a:t>
            </a: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655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0868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Benjamin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Genesis 35:18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258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13577"/>
          </a:xfrm>
        </p:spPr>
        <p:txBody>
          <a:bodyPr>
            <a:no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condición le dieron los hijos de Israel a </a:t>
            </a:r>
            <a:r>
              <a:rPr 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Hamor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permitir el matrimonio entre sus hijos?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3337"/>
            <a:ext cx="10515600" cy="3959538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Cambien sus nombres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circuncide todo varón</a:t>
            </a:r>
          </a:p>
          <a:p>
            <a:pPr marL="742950" indent="-742950">
              <a:buAutoNum type="alphaL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se </a:t>
            </a: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casen con ningún filisteos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haya matrimonio mixto</a:t>
            </a:r>
          </a:p>
        </p:txBody>
      </p:sp>
    </p:spTree>
    <p:extLst>
      <p:ext uri="{BB962C8B-B14F-4D97-AF65-F5344CB8AC3E}">
        <p14:creationId xmlns:p14="http://schemas.microsoft.com/office/powerpoint/2010/main" val="453458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98187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se circuncidaran todos los varones 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Genesis 34:15-16</a:t>
            </a:r>
          </a:p>
        </p:txBody>
      </p:sp>
    </p:spTree>
    <p:extLst>
      <p:ext uri="{BB962C8B-B14F-4D97-AF65-F5344CB8AC3E}">
        <p14:creationId xmlns:p14="http://schemas.microsoft.com/office/powerpoint/2010/main" val="1061831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843" y="365125"/>
            <a:ext cx="11422505" cy="2213183"/>
          </a:xfrm>
        </p:spPr>
        <p:txBody>
          <a:bodyPr>
            <a:no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Quienes eran los hermanos de Dina?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93101"/>
            <a:ext cx="10515600" cy="3734686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Aaron y Moisés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Levi y </a:t>
            </a:r>
            <a:r>
              <a:rPr lang="es-MX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Simeon</a:t>
            </a: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Juda y </a:t>
            </a:r>
            <a:r>
              <a:rPr lang="es-MX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Samson</a:t>
            </a: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Roboam y Jeroboam</a:t>
            </a: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441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2966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Levi y Simeon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Genesis 34:25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394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784" y="365125"/>
            <a:ext cx="11392524" cy="1928370"/>
          </a:xfrm>
        </p:spPr>
        <p:txBody>
          <a:bodyPr>
            <a:normAutofit fontScale="90000"/>
          </a:bodyPr>
          <a:lstStyle/>
          <a:p>
            <a:r>
              <a:rPr lang="es-E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s-ES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¿Cuándo Jacobo estaba bendiciendo los hijos de José, en donde puso su mano derecha?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38071"/>
            <a:ext cx="10515600" cy="3238891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Sobre el hombro de Caleb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Sobre la cabeza de Efraín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Sobre la rodilla de Manases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Sobre la cabeza de </a:t>
            </a: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Josue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003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11678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Efrain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Genesis 48:14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149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8764"/>
          </a:xfrm>
        </p:spPr>
        <p:txBody>
          <a:bodyPr>
            <a:normAutofit fontScale="90000"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Cuantos vinieron de la casa de Jacob a Egipto?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3377"/>
            <a:ext cx="10515600" cy="3703586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</a:p>
          <a:p>
            <a:pPr marL="742950" indent="-742950">
              <a:buAutoNum type="alphaLcParenR"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</a:p>
          <a:p>
            <a:pPr marL="742950" indent="-742950">
              <a:buAutoNum type="alphaLcParenR"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</a:p>
          <a:p>
            <a:pPr marL="742950" indent="-742950">
              <a:buAutoNum type="alphaLcParenR"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 </a:t>
            </a:r>
          </a:p>
        </p:txBody>
      </p:sp>
    </p:spTree>
    <p:extLst>
      <p:ext uri="{BB962C8B-B14F-4D97-AF65-F5344CB8AC3E}">
        <p14:creationId xmlns:p14="http://schemas.microsoft.com/office/powerpoint/2010/main" val="2459966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404423" cy="202684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Genesis 46:27</a:t>
            </a:r>
          </a:p>
        </p:txBody>
      </p:sp>
    </p:spTree>
    <p:extLst>
      <p:ext uri="{BB962C8B-B14F-4D97-AF65-F5344CB8AC3E}">
        <p14:creationId xmlns:p14="http://schemas.microsoft.com/office/powerpoint/2010/main" val="3095474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48488"/>
          </a:xfrm>
        </p:spPr>
        <p:txBody>
          <a:bodyPr>
            <a:noAutofit/>
          </a:bodyPr>
          <a:lstStyle/>
          <a:p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instrucciones le dio José a faraón que hiciera después de interpretar el sueno?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02963"/>
            <a:ext cx="10515600" cy="3073999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Almacenar alimentos 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Compraran alimentos de otras ciudades.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no trabajaran por un ano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ahorraran dinero</a:t>
            </a:r>
          </a:p>
        </p:txBody>
      </p:sp>
    </p:spTree>
    <p:extLst>
      <p:ext uri="{BB962C8B-B14F-4D97-AF65-F5344CB8AC3E}">
        <p14:creationId xmlns:p14="http://schemas.microsoft.com/office/powerpoint/2010/main" val="4055660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20672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Alma</a:t>
            </a:r>
          </a:p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Almacenar alimentos</a:t>
            </a:r>
          </a:p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Genesis 41:33-36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802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753" y="365125"/>
            <a:ext cx="11407515" cy="2423045"/>
          </a:xfrm>
        </p:spPr>
        <p:txBody>
          <a:bodyPr>
            <a:noAutofit/>
          </a:bodyPr>
          <a:lstStyle/>
          <a:p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 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Cuando se descubrió que Tamar estaba encinta, que quiso hacer Juda con ella? 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7974"/>
            <a:ext cx="10515600" cy="2908092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Recibirla en su casa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se casara lo mas pronto posible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Quemarla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se fuera de su casa</a:t>
            </a:r>
          </a:p>
        </p:txBody>
      </p:sp>
    </p:spTree>
    <p:extLst>
      <p:ext uri="{BB962C8B-B14F-4D97-AF65-F5344CB8AC3E}">
        <p14:creationId xmlns:p14="http://schemas.microsoft.com/office/powerpoint/2010/main" val="3255503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07181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Quemarla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Genesis 38:24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32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299</Words>
  <Application>Microsoft Office PowerPoint</Application>
  <PresentationFormat>Widescreen</PresentationFormat>
  <Paragraphs>75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Aptos</vt:lpstr>
      <vt:lpstr>Aptos Display</vt:lpstr>
      <vt:lpstr>Arial</vt:lpstr>
      <vt:lpstr>Times New Roman</vt:lpstr>
      <vt:lpstr>Office Theme</vt:lpstr>
      <vt:lpstr>PREGUNTAS DE LA BIBLIA</vt:lpstr>
      <vt:lpstr>1)  ¿Cuándo Jacobo estaba bendiciendo los hijos de José, en donde puso su mano derecha?</vt:lpstr>
      <vt:lpstr>RESPUESTA</vt:lpstr>
      <vt:lpstr>2) Cuantos vinieron de la casa de Jacob a Egipto?  </vt:lpstr>
      <vt:lpstr>RESPUESTA</vt:lpstr>
      <vt:lpstr>3) Que instrucciones le dio José a faraón que hiciera después de interpretar el sueno? </vt:lpstr>
      <vt:lpstr>RESPUESTA</vt:lpstr>
      <vt:lpstr>4)   Cuando se descubrió que Tamar estaba encinta, que quiso hacer Juda con ella? </vt:lpstr>
      <vt:lpstr>RESPUESTA</vt:lpstr>
      <vt:lpstr>5)   Que pusieron los hijos de Israel en la ropa de José? </vt:lpstr>
      <vt:lpstr>RESPUESTA</vt:lpstr>
      <vt:lpstr>6)  Que hijo amó Israel mas? </vt:lpstr>
      <vt:lpstr>RESPUESTA</vt:lpstr>
      <vt:lpstr>7)  Que nombre le pusieron al hijo de Raquel antes de que ella muriera?</vt:lpstr>
      <vt:lpstr>RESPUESTA</vt:lpstr>
      <vt:lpstr>8) Que condición le dieron los hijos de Israel a Hamor para permitir el matrimonio entre sus hijos?</vt:lpstr>
      <vt:lpstr>RESPUESTA</vt:lpstr>
      <vt:lpstr>10)  Quienes eran los hermanos de Dina? </vt:lpstr>
      <vt:lpstr>RESPUESTA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Deida</dc:creator>
  <cp:lastModifiedBy>Daniel Deida</cp:lastModifiedBy>
  <cp:revision>15</cp:revision>
  <dcterms:created xsi:type="dcterms:W3CDTF">2024-07-21T05:33:27Z</dcterms:created>
  <dcterms:modified xsi:type="dcterms:W3CDTF">2024-10-29T18:22:34Z</dcterms:modified>
</cp:coreProperties>
</file>