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EN GENESIS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Como dijo Dios que destruiría toda carne, excepto aquellos que estuvieran en el arca?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Diluvio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6:17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Que decidieron edificar la gente para alcanzar los cielos?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Una torre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11:4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Como se llamaba la esposa de Abram?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Sarai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 Genesis 11:29; 17:15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Que dijo Dios que haría con aquellos que bendijeran a Abraham?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Los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bendeceria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12:3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A quien bendijo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Melquisedek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, Rey de Salem?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Abram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14:18-19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Dios hizo al hombre y la mujer, y a que los instruyo que hicieran?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Cuanto tiempo dijo Dios que los hijos de Israel servirían en tierra que no era de ellos?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400 anos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15:13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Fructificad y multiplicaos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1:28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De que Dios formo al hombre?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403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Polvo de la tierra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2:7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Quien murió a la edad de 969 anos?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403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tusalen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nesis 5:27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Como se llamaban los hijos de Noe?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Sem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, Cam y Jafet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6:10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207</Words>
  <Application>Microsoft Office PowerPoint</Application>
  <PresentationFormat>Custom</PresentationFormat>
  <Paragraphs>42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33</cp:revision>
  <cp:lastPrinted>2024-07-12T01:28:02Z</cp:lastPrinted>
  <dcterms:modified xsi:type="dcterms:W3CDTF">2024-10-15T22:57:48Z</dcterms:modified>
</cp:coreProperties>
</file>