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3" r:id="rId20"/>
    <p:sldId id="282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40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32799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5321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64198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62662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22109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15834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00760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9178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220946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4762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redicad.wordpress.com/tag/nuevo-testamento-evangelio-de-juan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12040" b="31448"/>
          <a:stretch/>
        </p:blipFill>
        <p:spPr>
          <a:xfrm>
            <a:off x="0" y="0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CONTESTA CIERTO O FALSO  SOBRE PEDRO EN EL LIBRO DE HECHOS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8125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El primer discurso de Pedro a los que moraban en Jerusalén era que recibieran el Espíritu Santo y hablaran en lenguas.	 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O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2:38-40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6.	Pedro y Juan iban al templo regularmente a orar como a las 3:00 p.m.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3:1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	Pedro informo a los hermanos que el Espíritu Santo había purificado por la fe los corazones de los creyentes.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15:9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	Pedro reprendió a Ananías y Safira porque ellos querían comprar el don del Espíritu Santo.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5:3</a:t>
            </a: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8125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Cuando Pedro fue intimidado a no hablar acerca de Jesus, Pedro y Juan respondieron que era mejor obedecer a Dios antes que a los hombres.</a:t>
            </a: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4:19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Pablo insta al Rey Agripas a creer en los profetas y el evangelio.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Pedro y Pablo sanaron a un cojo de nacimiento, el que se sentaba a la puerta del templo a pedir limosna.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3:1-3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9140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11.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Cuando Pedro predico se añadieron como 3,000 personas la primera vez y luego en su segunda predicación se añadieron como 5,000 personas.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444527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2:41; 4:4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630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12.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Pedro fue conocido como el predicador a los gentiles.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439442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056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6444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13.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Cuando Esteban fue apedreado a muerte, pusieron sus ropas en las manos de un joven llamado Pedro. 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9719682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Hechos 7:58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9732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14.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Pedro escucho una voz del cielo que le decía: mata y come, y lo que Dios limpio no lo llames tu inmundo.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771367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</a:t>
            </a: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10:13-15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527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FALS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6:5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15.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Pedro hablaba de Cristo de que Jesus había sido puesto como juez y que en su nombre recibirían perdón de pecados. 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4339453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</a:t>
            </a: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10:42-43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110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Cuando Pedro le predico a Cornelio realizo que Dios no hacia acepción de personas.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CIERTO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10:34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Dorcas fue resucitada después que Pedro oro.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CIERTO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9</a:t>
            </a: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:40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El mensaje que compartió Pedro en la casa de Cornelio fue de que Jesucristo es Señor de todos.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CIERT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O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10:36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399</Words>
  <Application>Microsoft Office PowerPoint</Application>
  <PresentationFormat>Custom</PresentationFormat>
  <Paragraphs>61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34</cp:revision>
  <cp:lastPrinted>2024-07-12T01:28:02Z</cp:lastPrinted>
  <dcterms:modified xsi:type="dcterms:W3CDTF">2024-09-16T05:25:10Z</dcterms:modified>
</cp:coreProperties>
</file>