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60" r:id="rId3"/>
    <p:sldId id="257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3" r:id="rId20"/>
    <p:sldId id="282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240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327993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5321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464198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626629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6221093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158340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007609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9178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220946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4762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redicad.wordpress.com/tag/nuevo-testamento-evangelio-de-juan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12040" b="31448"/>
          <a:stretch/>
        </p:blipFill>
        <p:spPr>
          <a:xfrm>
            <a:off x="0" y="0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CONTESTA CIERTO O FALSO  SOBRE PABLO EN EL LIBRO DE HECHOS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	La persona que acompañó a Pablo en su primer viaje misionero fue Bernabé.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CIERTO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13:2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La persona que acompañó a Pablo en su segundo viaje misionero fue Silas.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  <a:r>
              <a:rPr lang="en-US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CIERTO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15:40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	El Apóstol Pablo escribió 13 cartas y el libro de Hechos.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MX" sz="66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4225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FALSO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Lucas escribió el libro de Hechos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1:1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Pablo es conocido como el predicador a los gentiles.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  <a:r>
              <a:rPr lang="en-US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CIERTO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Hechos 13:46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18:6</a:t>
            </a: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</a:t>
            </a:r>
            <a:r>
              <a:rPr lang="es-MX" sz="66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ES" sz="66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Eneas fue sanado por manos de Pablo.</a:t>
            </a:r>
            <a:r>
              <a:rPr lang="es-ES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FALSO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9:34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</a:t>
            </a: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 libro de Hechos narra los viales misioneros del Apóstol Pablo.</a:t>
            </a: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Pablo bautizo al carcelero de Filipos en un rio.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ES" sz="60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FALSO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16:33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609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11. 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Había un santuario con un letrero en el altar que decía: Al Dios no conocido en la ciudad de Atenas.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4445278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CIERTO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17:23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6309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9140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12. 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Cuando Pablo predico de la resurrección de los muertos a los Atenienses, ellos recibieron la Palabra con alegría sin ninguna dificultad. 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439442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FALSO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17:32</a:t>
            </a:r>
          </a:p>
        </p:txBody>
      </p:sp>
    </p:spTree>
    <p:extLst>
      <p:ext uri="{BB962C8B-B14F-4D97-AF65-F5344CB8AC3E}">
        <p14:creationId xmlns:p14="http://schemas.microsoft.com/office/powerpoint/2010/main" val="6656444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13. 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 discípulos de Jesus fueron bautizados por Pablo en Éfeso.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9719682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FALSO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latin typeface="Times New Roman" panose="02020603050405020304" pitchFamily="18" charset="0"/>
                <a:ea typeface="Aptos" panose="020B0004020202020204" pitchFamily="34" charset="0"/>
              </a:rPr>
              <a:t>Hechos 19:3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9732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14. 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 Pablo se le acuso de hacer que los Judíos apostataran de Moisés.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771367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CIERTO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21:21</a:t>
            </a:r>
          </a:p>
        </p:txBody>
      </p:sp>
    </p:spTree>
    <p:extLst>
      <p:ext uri="{BB962C8B-B14F-4D97-AF65-F5344CB8AC3E}">
        <p14:creationId xmlns:p14="http://schemas.microsoft.com/office/powerpoint/2010/main" val="1940527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CIERTO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Vea Hechos 13, 15, 18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15. 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Pablo insta al Rey Agripas a creer en los profetas y el evangelio.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4339453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CIERTO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26:26-27</a:t>
            </a:r>
          </a:p>
        </p:txBody>
      </p:sp>
    </p:spTree>
    <p:extLst>
      <p:ext uri="{BB962C8B-B14F-4D97-AF65-F5344CB8AC3E}">
        <p14:creationId xmlns:p14="http://schemas.microsoft.com/office/powerpoint/2010/main" val="1429110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6647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	Pedro y Pablo son las figuras claves aparte del Espíritu Santo en el libro de los Hechos. </a:t>
            </a: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976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CIERTO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Entre los diáconos que se escogieron están incluidos Pablo, Esteban y Felipe.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MX" sz="60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976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FALSO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6:5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	Saulo de Tarsis iba de camino a Damasco cuando le rodeo una luz del cielo.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FALSO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latin typeface="Times New Roman" panose="02020603050405020304" pitchFamily="18" charset="0"/>
                <a:ea typeface="Aptos" panose="020B0004020202020204" pitchFamily="34" charset="0"/>
              </a:rPr>
              <a:t>Saulo de Tarso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335</Words>
  <Application>Microsoft Office PowerPoint</Application>
  <PresentationFormat>Custom</PresentationFormat>
  <Paragraphs>63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Times New Roman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31</cp:revision>
  <cp:lastPrinted>2024-07-12T01:28:02Z</cp:lastPrinted>
  <dcterms:modified xsi:type="dcterms:W3CDTF">2024-09-16T05:01:02Z</dcterms:modified>
</cp:coreProperties>
</file>