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1" r:id="rId7"/>
    <p:sldId id="268" r:id="rId8"/>
    <p:sldId id="260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1F432-3843-EF95-AAF2-A9CC3805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34D18-7632-7535-E9AF-52779B573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C37CB-5049-ED0D-843C-07FAA41D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42AFB-A94C-1F41-FD86-EF8C5782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AEF-DC48-EC5E-5FAA-01F3ABAC1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D2E74-DF30-E0E6-10B3-4FDE8F9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3C364-6997-71B0-6841-E26FF9583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9F71F-A824-E5CC-4B2F-A4EDBDCC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C2D64-2A24-DD91-A41E-E2CED583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13B7-C6E3-0F01-BE8C-574FC2042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A7899-F6DD-5E6A-B56E-383A8FF82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7696-D1ED-4F31-2761-9991D34C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F371A-386B-57F3-E756-E1397412D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E2F7-5BEE-D767-616C-435C7D259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45577-BD1C-06FD-6F5F-228710C0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25915-AA13-1923-2FEE-4C51AAD9B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5D0B-80C9-DCD6-105B-DB807C61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DAFD2-FC44-17B3-B99E-9A7D6DEE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117A8-66E8-271F-5366-06D2F4F6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23C7-5A9A-7D17-7B59-C1A77E294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B67E8-F29A-1D37-5BAD-97C58D1F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FF60F-3BD7-BA23-1705-CAF2C5F85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49F7A-B0C0-A355-9AC5-47D9BA8D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A8E02-14D6-87F8-BFC2-A285BCDF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A951D-4901-DB2B-38BF-2DEE3F5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022F-A368-9780-D953-B323150E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3F1A0-D0DC-FBB1-B129-6C1008464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2D602-7187-6198-74DA-B5F7483F1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74F4D-163F-B4B8-E78B-26089167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E5461-5B98-654C-0235-E6976C7EE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61E90E-752B-170B-877E-11D3C2A1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71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7055-B11B-C69F-8CD4-B0C592D08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02F51-53C8-24C0-B0F0-71DF46F39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6B1B4-AA22-FA89-2DF2-0C7C0AE9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A55AA-3D07-7648-56D4-D2E940586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71755-882E-8949-326A-1DE243F57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61A2A-B6A4-DB82-DBA3-343994BA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137CD-6F32-5D5F-6629-7817C42F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652DF-6524-DD06-B967-5BBA327D0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338C-751C-5916-4B01-2EA8DFBC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0DBCA-3035-629A-4601-EE05EAD6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DA943-1B9A-D029-F0A2-FAC85575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5C73D4-4909-F2CE-F853-B788F474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4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BFF5A-E9E0-2018-5883-1ED80A94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4BFD65-95F0-43B8-8C1F-5639C2FB5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45D58-D48A-D327-1A52-8F2133793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8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5347-0D8B-AC11-00F3-5DBD9566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B0AC5-DC41-7F11-8D8B-5D8D9365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D770-85F3-11B0-0943-AB0B740983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8C52D-BF87-19A4-3EE9-2771F235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DAA13-32CF-FD7F-FC24-8C2346DE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1C997-5E71-9ED3-A6EA-08B05682B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2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DF1-9BDC-6BAD-78E2-92EC1DA1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E7B098-98E8-8FA6-DD07-2B8406757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10893-0C98-460F-BC99-194BEF65E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0E692E-33D3-3A33-E7EF-F78E99F59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9E5B4-6FEA-F1C6-8151-8A6DFD915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DEF74-629B-1018-BC45-A65090F1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94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25DFB6-E8FD-D463-90C4-2BC15DD2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6B107-E8BE-C302-4E9E-61C38878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518E9-DD3E-AD6F-7CC8-DAC758E1B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F23E7-3632-4F8E-8ED6-6906E127B98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1AB72-DD89-B1CF-EE57-EA687E7DB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6D160-93B2-FBED-2855-D4ABBE8EA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ECA9BC-C429-4B67-BCA9-59FCDC10C4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5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D85A-D3C5-2F22-29B2-199468A6D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PREGUNTAS DE LA BIBLIA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DB924-30F3-A12A-6F3C-2A52F45DC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361" y="3886851"/>
            <a:ext cx="10058400" cy="775090"/>
          </a:xfrm>
        </p:spPr>
        <p:txBody>
          <a:bodyPr>
            <a:normAutofit/>
          </a:bodyPr>
          <a:lstStyle/>
          <a:p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tanto conocemos de la gracia de Dios?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8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1" y="365125"/>
            <a:ext cx="11617377" cy="1673537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  Que cosas hace la gracia de Dios?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3456"/>
            <a:ext cx="10515600" cy="403235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Purifica el alma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Justifica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sabiduría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4735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Justifica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 3:7</a:t>
            </a:r>
          </a:p>
        </p:txBody>
      </p:sp>
    </p:spTree>
    <p:extLst>
      <p:ext uri="{BB962C8B-B14F-4D97-AF65-F5344CB8AC3E}">
        <p14:creationId xmlns:p14="http://schemas.microsoft.com/office/powerpoint/2010/main" val="2555334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72" y="365125"/>
            <a:ext cx="11722308" cy="2123242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 Como podemos hallar socorro y misericordia?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3239"/>
            <a:ext cx="10515600" cy="3493724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Acercándose al trono de la gracia</a:t>
            </a:r>
          </a:p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Orando tres veces al día</a:t>
            </a:r>
          </a:p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Yendo a los servicios de la iglesia. </a:t>
            </a:r>
          </a:p>
        </p:txBody>
      </p:sp>
    </p:spTree>
    <p:extLst>
      <p:ext uri="{BB962C8B-B14F-4D97-AF65-F5344CB8AC3E}">
        <p14:creationId xmlns:p14="http://schemas.microsoft.com/office/powerpoint/2010/main" val="267847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80458"/>
            <a:ext cx="10515600" cy="30161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Acercándose al trono de la gracia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Hebreos 4:16</a:t>
            </a:r>
          </a:p>
        </p:txBody>
      </p:sp>
    </p:spTree>
    <p:extLst>
      <p:ext uri="{BB962C8B-B14F-4D97-AF65-F5344CB8AC3E}">
        <p14:creationId xmlns:p14="http://schemas.microsoft.com/office/powerpoint/2010/main" val="925569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2856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dos cosas debemos procurar crecer?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0143"/>
            <a:ext cx="10515600" cy="4155450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Gracia y buenas obras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Gracia y el conocimiento de Cristo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Gracia y Salud</a:t>
            </a:r>
          </a:p>
        </p:txBody>
      </p:sp>
    </p:spTree>
    <p:extLst>
      <p:ext uri="{BB962C8B-B14F-4D97-AF65-F5344CB8AC3E}">
        <p14:creationId xmlns:p14="http://schemas.microsoft.com/office/powerpoint/2010/main" val="192565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292625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Gracia y el conocimiento de Cristo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Pedro 3:18</a:t>
            </a:r>
          </a:p>
        </p:txBody>
      </p:sp>
    </p:spTree>
    <p:extLst>
      <p:ext uri="{BB962C8B-B14F-4D97-AF65-F5344CB8AC3E}">
        <p14:creationId xmlns:p14="http://schemas.microsoft.com/office/powerpoint/2010/main" val="2339258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357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De que quería Pablo dar testimonio?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2533337"/>
            <a:ext cx="11377535" cy="3959538"/>
          </a:xfrm>
        </p:spPr>
        <p:txBody>
          <a:bodyPr>
            <a:noAutofit/>
          </a:bodyPr>
          <a:lstStyle/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evangelio de la Gracia de Dios</a:t>
            </a:r>
          </a:p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que el </a:t>
            </a:r>
            <a:r>
              <a:rPr lang="es-MX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seguia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Gracia y no las obras</a:t>
            </a:r>
          </a:p>
          <a:p>
            <a:pPr marL="742950" indent="-742950">
              <a:buAutoNum type="alphaLcParenR"/>
            </a:pP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que la </a:t>
            </a:r>
            <a:r>
              <a:rPr lang="es-MX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circumcision</a:t>
            </a:r>
            <a:r>
              <a:rPr lang="es-MX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requerida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MX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458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295623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evangelio de la gracia de Dios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Hechos 20:24</a:t>
            </a:r>
          </a:p>
        </p:txBody>
      </p:sp>
    </p:spTree>
    <p:extLst>
      <p:ext uri="{BB962C8B-B14F-4D97-AF65-F5344CB8AC3E}">
        <p14:creationId xmlns:p14="http://schemas.microsoft.com/office/powerpoint/2010/main" val="106183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365125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Que consejo da Pedro sobre la multiforme gracia de Dios?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93101"/>
            <a:ext cx="10515600" cy="373468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 mejores cristianos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Hacer milagros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 buenos administradores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41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96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 buenos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administradores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Pedro 4:10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9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7" y="500036"/>
            <a:ext cx="11392524" cy="1325563"/>
          </a:xfrm>
        </p:spPr>
        <p:txBody>
          <a:bodyPr>
            <a:normAutofit fontScale="90000"/>
          </a:bodyPr>
          <a:lstStyle/>
          <a:p>
            <a:r>
              <a:rPr lang="es-E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  </a:t>
            </a:r>
            <a:r>
              <a:rPr lang="es-E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testimonio se da de Cristo como el Verbo y el unigénito de Dios?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607" y="2443397"/>
            <a:ext cx="11167671" cy="3733566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estaba preparando un reino espiritual.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Verbo encarnado cumpliría la ley de Dios.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estaba lleno de gracia y verdad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03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365125"/>
            <a:ext cx="11422505" cy="2213183"/>
          </a:xfrm>
        </p:spPr>
        <p:txBody>
          <a:bodyPr>
            <a:noAutofit/>
          </a:bodyPr>
          <a:lstStyle/>
          <a:p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Que consejo da Pablo a los Corintios sobre la gracia de Dios?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4" y="2893101"/>
            <a:ext cx="11422504" cy="3734686"/>
          </a:xfrm>
        </p:spPr>
        <p:txBody>
          <a:bodyPr>
            <a:normAutofit fontScale="92500"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Depender del evangelio que es poder de Dios.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Mire como sobreedifica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Edificar sobre los misterios de Dios.  </a:t>
            </a:r>
            <a:endParaRPr lang="es-MX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490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29667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Mire como sobreedifica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Corintios 3:10</a:t>
            </a:r>
          </a:p>
        </p:txBody>
      </p:sp>
    </p:spTree>
    <p:extLst>
      <p:ext uri="{BB962C8B-B14F-4D97-AF65-F5344CB8AC3E}">
        <p14:creationId xmlns:p14="http://schemas.microsoft.com/office/powerpoint/2010/main" val="2298231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6"/>
            <a:ext cx="10515600" cy="31061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estaba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lleno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Gracia y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verdad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Juan 1:14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4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Quien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hallo Gracia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delante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para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edificar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tabernaculo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3357"/>
            <a:ext cx="10515600" cy="3673606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Abraham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Noe</a:t>
            </a:r>
          </a:p>
          <a:p>
            <a:pPr marL="742950" indent="-742950">
              <a:buAutoNum type="alphaLcParenR"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David</a:t>
            </a:r>
          </a:p>
        </p:txBody>
      </p:sp>
    </p:spTree>
    <p:extLst>
      <p:ext uri="{BB962C8B-B14F-4D97-AF65-F5344CB8AC3E}">
        <p14:creationId xmlns:p14="http://schemas.microsoft.com/office/powerpoint/2010/main" val="2459966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404423" cy="202684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David</a:t>
            </a:r>
          </a:p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7:46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7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717389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 A quien se le dijo: Bástate mi gracia?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2925"/>
            <a:ext cx="10515600" cy="3014038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Jesus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Pablo</a:t>
            </a:r>
          </a:p>
          <a:p>
            <a:pPr marL="742950" indent="-742950">
              <a:buAutoNum type="alphaLcParenR"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Pedro  </a:t>
            </a:r>
          </a:p>
        </p:txBody>
      </p:sp>
    </p:spTree>
    <p:extLst>
      <p:ext uri="{BB962C8B-B14F-4D97-AF65-F5344CB8AC3E}">
        <p14:creationId xmlns:p14="http://schemas.microsoft.com/office/powerpoint/2010/main" val="4055660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868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Pablo</a:t>
            </a:r>
          </a:p>
          <a:p>
            <a:pPr marL="0" indent="0" algn="ctr">
              <a:buNone/>
            </a:pPr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12:9</a:t>
            </a:r>
          </a:p>
        </p:txBody>
      </p:sp>
    </p:spTree>
    <p:extLst>
      <p:ext uri="{BB962C8B-B14F-4D97-AF65-F5344CB8AC3E}">
        <p14:creationId xmlns:p14="http://schemas.microsoft.com/office/powerpoint/2010/main" val="215280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3" y="365125"/>
            <a:ext cx="11407515" cy="2423045"/>
          </a:xfrm>
        </p:spPr>
        <p:txBody>
          <a:bodyPr>
            <a:noAutofit/>
          </a:bodyPr>
          <a:lstStyle/>
          <a:p>
            <a:r>
              <a:rPr lang="es-MX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  Somos salvos por gracia y por medio de que no somos salvos?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7974"/>
            <a:ext cx="10515600" cy="2968052"/>
          </a:xfrm>
        </p:spPr>
        <p:txBody>
          <a:bodyPr>
            <a:normAutofit/>
          </a:bodyPr>
          <a:lstStyle/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Por obras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Esfuerzos</a:t>
            </a:r>
          </a:p>
          <a:p>
            <a:pPr marL="742950" indent="-742950">
              <a:buAutoNum type="alphaLcParenR"/>
            </a:pPr>
            <a:r>
              <a:rPr lang="es-MX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Méritos</a:t>
            </a:r>
          </a:p>
        </p:txBody>
      </p:sp>
    </p:spTree>
    <p:extLst>
      <p:ext uri="{BB962C8B-B14F-4D97-AF65-F5344CB8AC3E}">
        <p14:creationId xmlns:p14="http://schemas.microsoft.com/office/powerpoint/2010/main" val="325550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2E0C0-8EAF-596A-FC19-2BFFDC209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E826B-47AE-D19E-3EC5-03820A21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0517"/>
            <a:ext cx="10515600" cy="207181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obras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Efesios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2:8</a:t>
            </a:r>
            <a:endParaRPr lang="es-MX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360</Words>
  <Application>Microsoft Office PowerPoint</Application>
  <PresentationFormat>Widescreen</PresentationFormat>
  <Paragraphs>72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Times New Roman</vt:lpstr>
      <vt:lpstr>Office Theme</vt:lpstr>
      <vt:lpstr>PREGUNTAS DE LA BIBLIA</vt:lpstr>
      <vt:lpstr>1)   Que testimonio se da de Cristo como el Verbo y el unigénito de Dios?</vt:lpstr>
      <vt:lpstr>RESPUESTA</vt:lpstr>
      <vt:lpstr>2)  Quien hallo Gracia delante de Dios para edificar un tabernaculo?  </vt:lpstr>
      <vt:lpstr>RESPUESTA</vt:lpstr>
      <vt:lpstr>3)  A quien se le dijo: Bástate mi gracia? </vt:lpstr>
      <vt:lpstr>RESPUESTA</vt:lpstr>
      <vt:lpstr>4)   Somos salvos por gracia y por medio de que no somos salvos? </vt:lpstr>
      <vt:lpstr>RESPUESTA</vt:lpstr>
      <vt:lpstr>5)   Que cosas hace la gracia de Dios? </vt:lpstr>
      <vt:lpstr>RESPUESTA</vt:lpstr>
      <vt:lpstr>6)  ¿ Como podemos hallar socorro y misericordia? </vt:lpstr>
      <vt:lpstr>RESPUESTA</vt:lpstr>
      <vt:lpstr>7)   Que dos cosas debemos procurar crecer?</vt:lpstr>
      <vt:lpstr>RESPUESTA</vt:lpstr>
      <vt:lpstr>8)   De que quería Pablo dar testimonio?</vt:lpstr>
      <vt:lpstr>RESPUESTA</vt:lpstr>
      <vt:lpstr>9)   Que consejo da Pedro sobre la multiforme gracia de Dios? </vt:lpstr>
      <vt:lpstr>RESPUESTA</vt:lpstr>
      <vt:lpstr>10)    Que consejo da Pablo a los Corintios sobre la gracia de Dios? </vt:lpstr>
      <vt:lpstr>RESPUESTA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12</cp:revision>
  <dcterms:created xsi:type="dcterms:W3CDTF">2024-07-21T05:33:27Z</dcterms:created>
  <dcterms:modified xsi:type="dcterms:W3CDTF">2024-09-04T17:54:42Z</dcterms:modified>
</cp:coreProperties>
</file>