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60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3" r:id="rId20"/>
    <p:sldId id="282" r:id="rId21"/>
    <p:sldId id="284" r:id="rId2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40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redicad.wordpress.com/tag/nuevo-testamento-evangelio-de-juan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12040" b="31448"/>
          <a:stretch/>
        </p:blipFill>
        <p:spPr>
          <a:xfrm>
            <a:off x="0" y="0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4288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DEL ANTIGUO TESTAMENTO PARTE I</a:t>
            </a: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5706628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Ester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Rut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Noemi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Raquel 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Quien dijo, pueblo será mi pueblo y tu Dios será mi Dios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Rut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Rut 1:16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4952248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54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Vasti</a:t>
            </a:r>
            <a:endParaRPr lang="es-MX" sz="5400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54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Hadasa</a:t>
            </a:r>
            <a:endParaRPr lang="es-MX" sz="5400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54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Milcah</a:t>
            </a:r>
            <a:endParaRPr lang="es-MX" sz="5400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54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Marsena</a:t>
            </a:r>
            <a:r>
              <a:rPr lang="es-MX" sz="54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  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Con que otro nombre se conocía a Ester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Hadasa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Ester 2:7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3946408"/>
            <a:ext cx="7272906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0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Amon</a:t>
            </a:r>
            <a:endParaRPr lang="es-MX" sz="6000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60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Absalon</a:t>
            </a:r>
            <a:endParaRPr lang="es-MX" sz="6000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60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Adonias</a:t>
            </a:r>
            <a:endParaRPr lang="es-MX" sz="6000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60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Salomon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</a:t>
            </a: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Quien de los hijos de David se hizo para si un monumento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Absalon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2 Samuel 18:18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3946408"/>
            <a:ext cx="7272906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Jeroboam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Roboam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Salomón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Saul  </a:t>
            </a:r>
            <a:endParaRPr lang="es-MX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Quien fue el rey de Israel después que el reino se dividió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Jeroboam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 Reyes 12:20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5180848"/>
            <a:ext cx="7272906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14 anos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15 anos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16 anos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17 anos  </a:t>
            </a:r>
            <a:endParaRPr lang="es-MX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</a:t>
            </a: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¿ Que edad tenia José cuando fue vendido a los Ismaelitas?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17 años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Genesis 37:2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141797" y="570916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Debora</a:t>
            </a:r>
            <a:endParaRPr lang="es-MX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Jael</a:t>
            </a:r>
          </a:p>
          <a:p>
            <a:pPr marL="1143000" indent="-1143000">
              <a:buAutoNum type="alphaLcPeriod"/>
            </a:pP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Gedeon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</a:p>
          <a:p>
            <a:pPr marL="1143000" indent="-1143000">
              <a:buAutoNum type="alphaLcPeriod"/>
            </a:pP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Sanson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  Quien mato a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Cisero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el comandante de los cananeos?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4632208"/>
            <a:ext cx="7272906" cy="2954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48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Jerusalén</a:t>
            </a:r>
          </a:p>
          <a:p>
            <a:pPr marL="1143000" indent="-1143000">
              <a:buAutoNum type="alphaLcPeriod"/>
            </a:pPr>
            <a:r>
              <a:rPr lang="es-MX" sz="48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Babilonia</a:t>
            </a:r>
          </a:p>
          <a:p>
            <a:pPr marL="1143000" indent="-1143000">
              <a:buAutoNum type="alphaLcPeriod"/>
            </a:pPr>
            <a:r>
              <a:rPr lang="es-MX" sz="48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Ninive</a:t>
            </a:r>
            <a:endParaRPr lang="es-MX" sz="4800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48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Sidon</a:t>
            </a:r>
            <a:r>
              <a:rPr lang="es-MX" sz="48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5400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736"/>
            <a:ext cx="7272906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</a:t>
            </a:r>
            <a:r>
              <a:rPr lang="es-E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¿ Que ciudad era el centro de la visión de Nahum?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Ninive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Nahum 1:1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Jael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Jueces 4:21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141797" y="570916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Padre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Abuelo</a:t>
            </a:r>
          </a:p>
          <a:p>
            <a:pPr marL="1143000" indent="-1143000">
              <a:buAutoNum type="alphaLcPeriod"/>
            </a:pP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Visabuelo</a:t>
            </a:r>
            <a:endParaRPr lang="es-MX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Profeta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 Que relación había de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Boaz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con el Rey David?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Visabuelo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Rut 4:21-22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5346700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Oro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Bronce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Plata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Barro 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    </a:t>
            </a:r>
            <a:r>
              <a:rPr lang="es-MX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el sueno del Rey Nabucodonosor de que estaba hecho el pecho de la estatua?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976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Plata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Daniel 2:23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3883660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Ananias</a:t>
            </a:r>
            <a:endParaRPr lang="es-MX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Misael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Daniel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Mardoqueo 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 Cual fue el nombre original de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Beltsasar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Daniel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Daniel 1:7</a:t>
            </a: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237</Words>
  <Application>Microsoft Office PowerPoint</Application>
  <PresentationFormat>Custom</PresentationFormat>
  <Paragraphs>81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28</cp:revision>
  <cp:lastPrinted>2024-07-12T01:28:02Z</cp:lastPrinted>
  <dcterms:modified xsi:type="dcterms:W3CDTF">2024-09-10T16:42:53Z</dcterms:modified>
</cp:coreProperties>
</file>