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9" r:id="rId3"/>
    <p:sldId id="260" r:id="rId4"/>
    <p:sldId id="257" r:id="rId5"/>
    <p:sldId id="258" r:id="rId6"/>
  </p:sldIdLst>
  <p:sldSz cx="7556500" cy="10693400"/>
  <p:notesSz cx="7010400" cy="9296400"/>
  <p:embeddedFontLst>
    <p:embeddedFont>
      <p:font typeface="Bangers" panose="020B0604020202020204" charset="0"/>
      <p:regular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91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82" name="Google Shape;82;p1:notes"/>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10" name="Google Shape;110;p2:notes"/>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9344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10" name="Google Shape;110;p2:notes"/>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9551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10" name="Google Shape;110;p2:notes"/>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82" name="Google Shape;82;p1:notes"/>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1811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hyperlink" Target="https://www.tasnimnews.com/en/news/2019/04/14/1989146/3-killed-4-injured-in-nepal-plane-crash-near-mount-everest" TargetMode="External"/><Relationship Id="rId3" Type="http://schemas.openxmlformats.org/officeDocument/2006/relationships/image" Target="../media/image1.pn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pexels.com/photo/photo-of-woman-lying-in-hospital-bed-3769151/" TargetMode="External"/><Relationship Id="rId5" Type="http://schemas.openxmlformats.org/officeDocument/2006/relationships/image" Target="../media/image8.jp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hyperlink" Target="http://www.sangernaz.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4C6FF"/>
        </a:solidFill>
        <a:effectLst/>
      </p:bgPr>
    </p:bg>
    <p:spTree>
      <p:nvGrpSpPr>
        <p:cNvPr id="1" name="Shape 83"/>
        <p:cNvGrpSpPr/>
        <p:nvPr/>
      </p:nvGrpSpPr>
      <p:grpSpPr>
        <a:xfrm>
          <a:off x="0" y="0"/>
          <a:ext cx="0" cy="0"/>
          <a:chOff x="0" y="0"/>
          <a:chExt cx="0" cy="0"/>
        </a:xfrm>
      </p:grpSpPr>
      <p:sp>
        <p:nvSpPr>
          <p:cNvPr id="84" name="Google Shape;84;p13"/>
          <p:cNvSpPr/>
          <p:nvPr/>
        </p:nvSpPr>
        <p:spPr>
          <a:xfrm>
            <a:off x="-3226162" y="137938"/>
            <a:ext cx="19308325" cy="10860933"/>
          </a:xfrm>
          <a:custGeom>
            <a:avLst/>
            <a:gdLst/>
            <a:ahLst/>
            <a:cxnLst/>
            <a:rect l="l" t="t" r="r" b="b"/>
            <a:pathLst>
              <a:path w="19308325" h="10860933" extrusionOk="0">
                <a:moveTo>
                  <a:pt x="0" y="0"/>
                </a:moveTo>
                <a:lnTo>
                  <a:pt x="19308324" y="0"/>
                </a:lnTo>
                <a:lnTo>
                  <a:pt x="19308324" y="10860932"/>
                </a:lnTo>
                <a:lnTo>
                  <a:pt x="0" y="10860932"/>
                </a:lnTo>
                <a:lnTo>
                  <a:pt x="0" y="0"/>
                </a:lnTo>
                <a:close/>
              </a:path>
            </a:pathLst>
          </a:custGeom>
          <a:blipFill rotWithShape="1">
            <a:blip r:embed="rId3">
              <a:alphaModFix amt="50000"/>
            </a:blip>
            <a:stretch>
              <a:fillRect/>
            </a:stretch>
          </a:blipFill>
          <a:ln>
            <a:noFill/>
          </a:ln>
        </p:spPr>
        <p:txBody>
          <a:bodyPr/>
          <a:lstStyle/>
          <a:p>
            <a:r>
              <a:rPr lang="en-US" dirty="0"/>
              <a:t>Ha</a:t>
            </a:r>
          </a:p>
        </p:txBody>
      </p:sp>
      <p:sp>
        <p:nvSpPr>
          <p:cNvPr id="85" name="Google Shape;85;p13"/>
          <p:cNvSpPr/>
          <p:nvPr/>
        </p:nvSpPr>
        <p:spPr>
          <a:xfrm>
            <a:off x="0" y="2194190"/>
            <a:ext cx="7560000" cy="2927963"/>
          </a:xfrm>
          <a:custGeom>
            <a:avLst/>
            <a:gdLst/>
            <a:ahLst/>
            <a:cxnLst/>
            <a:rect l="l" t="t" r="r" b="b"/>
            <a:pathLst>
              <a:path w="7560000" h="2927963" extrusionOk="0">
                <a:moveTo>
                  <a:pt x="0" y="0"/>
                </a:moveTo>
                <a:lnTo>
                  <a:pt x="7560000" y="0"/>
                </a:lnTo>
                <a:lnTo>
                  <a:pt x="7560000" y="2927962"/>
                </a:lnTo>
                <a:lnTo>
                  <a:pt x="0" y="2927962"/>
                </a:lnTo>
                <a:lnTo>
                  <a:pt x="0" y="0"/>
                </a:lnTo>
                <a:close/>
              </a:path>
            </a:pathLst>
          </a:custGeom>
          <a:blipFill rotWithShape="1">
            <a:blip r:embed="rId4">
              <a:alphaModFix/>
            </a:blip>
            <a:stretch>
              <a:fillRect/>
            </a:stretch>
          </a:blipFill>
          <a:ln>
            <a:noFill/>
          </a:ln>
        </p:spPr>
        <p:txBody>
          <a:bodyPr/>
          <a:lstStyle/>
          <a:p>
            <a:endParaRPr lang="en-US"/>
          </a:p>
        </p:txBody>
      </p:sp>
      <p:grpSp>
        <p:nvGrpSpPr>
          <p:cNvPr id="86" name="Google Shape;86;p13"/>
          <p:cNvGrpSpPr/>
          <p:nvPr/>
        </p:nvGrpSpPr>
        <p:grpSpPr>
          <a:xfrm>
            <a:off x="-1" y="420771"/>
            <a:ext cx="7446675" cy="10801642"/>
            <a:chOff x="0" y="-28575"/>
            <a:chExt cx="2709333" cy="3871065"/>
          </a:xfrm>
        </p:grpSpPr>
        <p:sp>
          <p:nvSpPr>
            <p:cNvPr id="87" name="Google Shape;87;p13"/>
            <p:cNvSpPr/>
            <p:nvPr/>
          </p:nvSpPr>
          <p:spPr>
            <a:xfrm>
              <a:off x="0" y="0"/>
              <a:ext cx="2709333" cy="3842490"/>
            </a:xfrm>
            <a:custGeom>
              <a:avLst/>
              <a:gdLst/>
              <a:ahLst/>
              <a:cxnLst/>
              <a:rect l="l" t="t" r="r" b="b"/>
              <a:pathLst>
                <a:path w="2709333" h="3842490" extrusionOk="0">
                  <a:moveTo>
                    <a:pt x="0" y="0"/>
                  </a:moveTo>
                  <a:lnTo>
                    <a:pt x="2709333" y="0"/>
                  </a:lnTo>
                  <a:lnTo>
                    <a:pt x="2709333" y="3842490"/>
                  </a:lnTo>
                  <a:lnTo>
                    <a:pt x="0" y="3842490"/>
                  </a:lnTo>
                  <a:close/>
                </a:path>
              </a:pathLst>
            </a:custGeom>
            <a:solidFill>
              <a:srgbClr val="000000">
                <a:alpha val="0"/>
              </a:srgbClr>
            </a:solidFill>
            <a:ln w="142875" cap="sq" cmpd="sng">
              <a:solidFill>
                <a:srgbClr val="000000"/>
              </a:solidFill>
              <a:prstDash val="solid"/>
              <a:miter lim="8000"/>
              <a:headEnd type="none" w="sm" len="sm"/>
              <a:tailEnd type="none" w="sm" len="sm"/>
            </a:ln>
          </p:spPr>
          <p:txBody>
            <a:bodyPr/>
            <a:lstStyle/>
            <a:p>
              <a:endParaRPr lang="en-US"/>
            </a:p>
          </p:txBody>
        </p:sp>
        <p:sp>
          <p:nvSpPr>
            <p:cNvPr id="88" name="Google Shape;88;p13"/>
            <p:cNvSpPr txBox="1"/>
            <p:nvPr/>
          </p:nvSpPr>
          <p:spPr>
            <a:xfrm>
              <a:off x="0" y="-28575"/>
              <a:ext cx="2709333" cy="3871065"/>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
        <p:nvSpPr>
          <p:cNvPr id="89" name="Google Shape;89;p13"/>
          <p:cNvSpPr/>
          <p:nvPr/>
        </p:nvSpPr>
        <p:spPr>
          <a:xfrm>
            <a:off x="155574" y="566552"/>
            <a:ext cx="7556500" cy="5255040"/>
          </a:xfrm>
          <a:custGeom>
            <a:avLst/>
            <a:gdLst/>
            <a:ahLst/>
            <a:cxnLst/>
            <a:rect l="l" t="t" r="r" b="b"/>
            <a:pathLst>
              <a:path w="6864943" h="4842905" extrusionOk="0">
                <a:moveTo>
                  <a:pt x="0" y="0"/>
                </a:moveTo>
                <a:lnTo>
                  <a:pt x="6864944" y="0"/>
                </a:lnTo>
                <a:lnTo>
                  <a:pt x="6864944" y="4842906"/>
                </a:lnTo>
                <a:lnTo>
                  <a:pt x="0" y="4842906"/>
                </a:lnTo>
                <a:lnTo>
                  <a:pt x="0" y="0"/>
                </a:lnTo>
                <a:close/>
              </a:path>
            </a:pathLst>
          </a:custGeom>
          <a:blipFill rotWithShape="1">
            <a:blip r:embed="rId5">
              <a:alphaModFix/>
            </a:blip>
            <a:stretch>
              <a:fillRect/>
            </a:stretch>
          </a:blipFill>
          <a:ln>
            <a:noFill/>
          </a:ln>
        </p:spPr>
        <p:txBody>
          <a:bodyPr/>
          <a:lstStyle/>
          <a:p>
            <a:endParaRPr lang="en-US"/>
          </a:p>
        </p:txBody>
      </p:sp>
      <p:grpSp>
        <p:nvGrpSpPr>
          <p:cNvPr id="90" name="Google Shape;90;p13"/>
          <p:cNvGrpSpPr/>
          <p:nvPr/>
        </p:nvGrpSpPr>
        <p:grpSpPr>
          <a:xfrm>
            <a:off x="318418" y="7178405"/>
            <a:ext cx="3451101" cy="2758852"/>
            <a:chOff x="0" y="-38100"/>
            <a:chExt cx="1236797" cy="988711"/>
          </a:xfrm>
        </p:grpSpPr>
        <p:sp>
          <p:nvSpPr>
            <p:cNvPr id="91" name="Google Shape;91;p13"/>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92" name="Google Shape;92;p13"/>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dirty="0"/>
            </a:p>
          </p:txBody>
        </p:sp>
      </p:grpSp>
      <p:sp>
        <p:nvSpPr>
          <p:cNvPr id="93" name="Google Shape;93;p13"/>
          <p:cNvSpPr/>
          <p:nvPr/>
        </p:nvSpPr>
        <p:spPr>
          <a:xfrm>
            <a:off x="315094" y="5714960"/>
            <a:ext cx="3485399" cy="1463445"/>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6">
              <a:alphaModFix/>
            </a:blip>
            <a:stretch>
              <a:fillRect/>
            </a:stretch>
          </a:blipFill>
          <a:ln>
            <a:noFill/>
          </a:ln>
        </p:spPr>
        <p:txBody>
          <a:bodyPr/>
          <a:lstStyle/>
          <a:p>
            <a:endParaRPr lang="en-US"/>
          </a:p>
        </p:txBody>
      </p:sp>
      <p:sp>
        <p:nvSpPr>
          <p:cNvPr id="94" name="Google Shape;94;p13"/>
          <p:cNvSpPr txBox="1"/>
          <p:nvPr/>
        </p:nvSpPr>
        <p:spPr>
          <a:xfrm>
            <a:off x="1272509" y="2017014"/>
            <a:ext cx="4620968" cy="299620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MX" sz="3600" dirty="0">
                <a:latin typeface="Times New Roman" panose="02020603050405020304" pitchFamily="18" charset="0"/>
                <a:cs typeface="Times New Roman" panose="02020603050405020304" pitchFamily="18" charset="0"/>
                <a:sym typeface="Bangers"/>
              </a:rPr>
              <a:t>Es irremediable para el ser humano experimentar dos muertes: la terrenal y la celestial</a:t>
            </a:r>
          </a:p>
          <a:p>
            <a:pPr marL="0" marR="0" lvl="0" indent="0" algn="ctr" rtl="0">
              <a:lnSpc>
                <a:spcPct val="140000"/>
              </a:lnSpc>
              <a:spcBef>
                <a:spcPts val="0"/>
              </a:spcBef>
              <a:spcAft>
                <a:spcPts val="0"/>
              </a:spcAft>
              <a:buNone/>
            </a:pPr>
            <a:endParaRPr sz="1050" dirty="0"/>
          </a:p>
        </p:txBody>
      </p:sp>
      <p:grpSp>
        <p:nvGrpSpPr>
          <p:cNvPr id="98" name="Google Shape;98;p13"/>
          <p:cNvGrpSpPr/>
          <p:nvPr/>
        </p:nvGrpSpPr>
        <p:grpSpPr>
          <a:xfrm>
            <a:off x="3854041" y="7178405"/>
            <a:ext cx="3451101" cy="2758852"/>
            <a:chOff x="0" y="-38100"/>
            <a:chExt cx="1236797" cy="988711"/>
          </a:xfrm>
        </p:grpSpPr>
        <p:sp>
          <p:nvSpPr>
            <p:cNvPr id="99" name="Google Shape;99;p13"/>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00" name="Google Shape;100;p13"/>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dirty="0"/>
            </a:p>
          </p:txBody>
        </p:sp>
      </p:grpSp>
      <p:sp>
        <p:nvSpPr>
          <p:cNvPr id="104" name="Google Shape;104;p13"/>
          <p:cNvSpPr txBox="1"/>
          <p:nvPr/>
        </p:nvSpPr>
        <p:spPr>
          <a:xfrm>
            <a:off x="399357" y="5858396"/>
            <a:ext cx="3323979" cy="870495"/>
          </a:xfrm>
          <a:prstGeom prst="rect">
            <a:avLst/>
          </a:prstGeom>
          <a:noFill/>
          <a:ln>
            <a:noFill/>
          </a:ln>
        </p:spPr>
        <p:txBody>
          <a:bodyPr spcFirstLastPara="1" wrap="square" lIns="0" tIns="0" rIns="0" bIns="0" anchor="t" anchorCtr="0">
            <a:spAutoFit/>
          </a:bodyPr>
          <a:lstStyle/>
          <a:p>
            <a:pPr>
              <a:lnSpc>
                <a:spcPct val="101001"/>
              </a:lnSpc>
            </a:pPr>
            <a:r>
              <a:rPr lang="es-MX" dirty="0">
                <a:latin typeface="Times New Roman" panose="02020603050405020304" pitchFamily="18" charset="0"/>
                <a:ea typeface="Roboto"/>
                <a:cs typeface="Times New Roman" panose="02020603050405020304" pitchFamily="18" charset="0"/>
                <a:sym typeface="Roboto"/>
              </a:rPr>
              <a:t>Existen dos muertes diferentes que el ser humano experimenta. Una aquí en la tierra y la otra después de comparecer ante el juez en el cielo.  </a:t>
            </a:r>
            <a:endParaRPr lang="es-MX"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8616AD5-2309-F0E3-260B-56E02DAC4303}"/>
              </a:ext>
            </a:extLst>
          </p:cNvPr>
          <p:cNvPicPr>
            <a:picLocks noChangeAspect="1"/>
          </p:cNvPicPr>
          <p:nvPr/>
        </p:nvPicPr>
        <p:blipFill>
          <a:blip r:embed="rId7"/>
          <a:srcRect l="5642" r="5642"/>
          <a:stretch/>
        </p:blipFill>
        <p:spPr>
          <a:xfrm>
            <a:off x="3933824" y="7356396"/>
            <a:ext cx="3304257" cy="2484278"/>
          </a:xfrm>
          <a:prstGeom prst="rect">
            <a:avLst/>
          </a:prstGeom>
        </p:spPr>
      </p:pic>
      <p:pic>
        <p:nvPicPr>
          <p:cNvPr id="9" name="Picture 8">
            <a:extLst>
              <a:ext uri="{FF2B5EF4-FFF2-40B4-BE49-F238E27FC236}">
                <a16:creationId xmlns:a16="http://schemas.microsoft.com/office/drawing/2014/main" id="{9C49DF85-049F-76FF-8DEE-AA22A11CF2A5}"/>
              </a:ext>
            </a:extLst>
          </p:cNvPr>
          <p:cNvPicPr>
            <a:picLocks noChangeAspect="1"/>
          </p:cNvPicPr>
          <p:nvPr/>
        </p:nvPicPr>
        <p:blipFill>
          <a:blip r:embed="rId8"/>
          <a:srcRect l="16259" r="16259"/>
          <a:stretch/>
        </p:blipFill>
        <p:spPr>
          <a:xfrm>
            <a:off x="381978" y="7364452"/>
            <a:ext cx="3201015" cy="2533713"/>
          </a:xfrm>
          <a:prstGeom prst="rect">
            <a:avLst/>
          </a:prstGeom>
        </p:spPr>
      </p:pic>
      <p:sp>
        <p:nvSpPr>
          <p:cNvPr id="10" name="Google Shape;93;p13">
            <a:extLst>
              <a:ext uri="{FF2B5EF4-FFF2-40B4-BE49-F238E27FC236}">
                <a16:creationId xmlns:a16="http://schemas.microsoft.com/office/drawing/2014/main" id="{761676F7-90D1-0A25-1688-9B59F4DECD65}"/>
              </a:ext>
            </a:extLst>
          </p:cNvPr>
          <p:cNvSpPr/>
          <p:nvPr/>
        </p:nvSpPr>
        <p:spPr>
          <a:xfrm>
            <a:off x="3900139" y="5386237"/>
            <a:ext cx="3485399" cy="1814814"/>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6">
              <a:alphaModFix/>
            </a:blip>
            <a:stretch>
              <a:fillRect/>
            </a:stretch>
          </a:blipFill>
          <a:ln>
            <a:noFill/>
          </a:ln>
        </p:spPr>
        <p:txBody>
          <a:bodyPr/>
          <a:lstStyle/>
          <a:p>
            <a:endParaRPr lang="en-US"/>
          </a:p>
        </p:txBody>
      </p:sp>
      <p:sp>
        <p:nvSpPr>
          <p:cNvPr id="11" name="Google Shape;104;p13">
            <a:extLst>
              <a:ext uri="{FF2B5EF4-FFF2-40B4-BE49-F238E27FC236}">
                <a16:creationId xmlns:a16="http://schemas.microsoft.com/office/drawing/2014/main" id="{46BDA530-7FBB-567E-69A1-3C5292D18A51}"/>
              </a:ext>
            </a:extLst>
          </p:cNvPr>
          <p:cNvSpPr txBox="1"/>
          <p:nvPr/>
        </p:nvSpPr>
        <p:spPr>
          <a:xfrm>
            <a:off x="4007234" y="5669177"/>
            <a:ext cx="3230847" cy="870495"/>
          </a:xfrm>
          <a:prstGeom prst="rect">
            <a:avLst/>
          </a:prstGeom>
          <a:noFill/>
          <a:ln>
            <a:noFill/>
          </a:ln>
        </p:spPr>
        <p:txBody>
          <a:bodyPr spcFirstLastPara="1" wrap="square" lIns="0" tIns="0" rIns="0" bIns="0" anchor="t" anchorCtr="0">
            <a:spAutoFit/>
          </a:bodyPr>
          <a:lstStyle/>
          <a:p>
            <a:pPr>
              <a:lnSpc>
                <a:spcPct val="101001"/>
              </a:lnSpc>
            </a:pPr>
            <a:r>
              <a:rPr lang="en-US" dirty="0">
                <a:latin typeface="Times New Roman" panose="02020603050405020304" pitchFamily="18" charset="0"/>
                <a:ea typeface="Roboto"/>
                <a:cs typeface="Times New Roman" panose="02020603050405020304" pitchFamily="18" charset="0"/>
                <a:sym typeface="Roboto"/>
              </a:rPr>
              <a:t> </a:t>
            </a:r>
            <a:r>
              <a:rPr lang="en-US" dirty="0" err="1">
                <a:latin typeface="Times New Roman" panose="02020603050405020304" pitchFamily="18" charset="0"/>
                <a:ea typeface="Roboto"/>
                <a:cs typeface="Times New Roman" panose="02020603050405020304" pitchFamily="18" charset="0"/>
                <a:sym typeface="Roboto"/>
              </a:rPr>
              <a:t>Yo</a:t>
            </a:r>
            <a:r>
              <a:rPr lang="en-US" dirty="0">
                <a:latin typeface="Times New Roman" panose="02020603050405020304" pitchFamily="18" charset="0"/>
                <a:ea typeface="Roboto"/>
                <a:cs typeface="Times New Roman" panose="02020603050405020304" pitchFamily="18" charset="0"/>
                <a:sym typeface="Roboto"/>
              </a:rPr>
              <a:t> </a:t>
            </a:r>
            <a:r>
              <a:rPr lang="en-US" dirty="0" err="1">
                <a:latin typeface="Times New Roman" panose="02020603050405020304" pitchFamily="18" charset="0"/>
                <a:ea typeface="Roboto"/>
                <a:cs typeface="Times New Roman" panose="02020603050405020304" pitchFamily="18" charset="0"/>
                <a:sym typeface="Roboto"/>
              </a:rPr>
              <a:t>pense</a:t>
            </a:r>
            <a:r>
              <a:rPr lang="en-US" dirty="0">
                <a:latin typeface="Times New Roman" panose="02020603050405020304" pitchFamily="18" charset="0"/>
                <a:ea typeface="Roboto"/>
                <a:cs typeface="Times New Roman" panose="02020603050405020304" pitchFamily="18" charset="0"/>
                <a:sym typeface="Roboto"/>
              </a:rPr>
              <a:t> que solo </a:t>
            </a:r>
            <a:r>
              <a:rPr lang="en-US" dirty="0" err="1">
                <a:latin typeface="Times New Roman" panose="02020603050405020304" pitchFamily="18" charset="0"/>
                <a:ea typeface="Roboto"/>
                <a:cs typeface="Times New Roman" panose="02020603050405020304" pitchFamily="18" charset="0"/>
                <a:sym typeface="Roboto"/>
              </a:rPr>
              <a:t>habia</a:t>
            </a:r>
            <a:r>
              <a:rPr lang="en-US" dirty="0">
                <a:latin typeface="Times New Roman" panose="02020603050405020304" pitchFamily="18" charset="0"/>
                <a:ea typeface="Roboto"/>
                <a:cs typeface="Times New Roman" panose="02020603050405020304" pitchFamily="18" charset="0"/>
                <a:sym typeface="Roboto"/>
              </a:rPr>
              <a:t> </a:t>
            </a:r>
            <a:r>
              <a:rPr lang="en-US" dirty="0" err="1">
                <a:latin typeface="Times New Roman" panose="02020603050405020304" pitchFamily="18" charset="0"/>
                <a:ea typeface="Roboto"/>
                <a:cs typeface="Times New Roman" panose="02020603050405020304" pitchFamily="18" charset="0"/>
                <a:sym typeface="Roboto"/>
              </a:rPr>
              <a:t>una</a:t>
            </a:r>
            <a:r>
              <a:rPr lang="en-US" dirty="0">
                <a:latin typeface="Times New Roman" panose="02020603050405020304" pitchFamily="18" charset="0"/>
                <a:ea typeface="Roboto"/>
                <a:cs typeface="Times New Roman" panose="02020603050405020304" pitchFamily="18" charset="0"/>
                <a:sym typeface="Roboto"/>
              </a:rPr>
              <a:t> Muerte. </a:t>
            </a:r>
            <a:r>
              <a:rPr lang="en-US" dirty="0" err="1">
                <a:latin typeface="Times New Roman" panose="02020603050405020304" pitchFamily="18" charset="0"/>
                <a:ea typeface="Roboto"/>
                <a:cs typeface="Times New Roman" panose="02020603050405020304" pitchFamily="18" charset="0"/>
                <a:sym typeface="Roboto"/>
              </a:rPr>
              <a:t>Usted</a:t>
            </a:r>
            <a:r>
              <a:rPr lang="en-US" dirty="0">
                <a:latin typeface="Times New Roman" panose="02020603050405020304" pitchFamily="18" charset="0"/>
                <a:ea typeface="Roboto"/>
                <a:cs typeface="Times New Roman" panose="02020603050405020304" pitchFamily="18" charset="0"/>
                <a:sym typeface="Roboto"/>
              </a:rPr>
              <a:t> sabe, </a:t>
            </a:r>
            <a:r>
              <a:rPr lang="en-US" dirty="0" err="1">
                <a:latin typeface="Times New Roman" panose="02020603050405020304" pitchFamily="18" charset="0"/>
                <a:ea typeface="Roboto"/>
                <a:cs typeface="Times New Roman" panose="02020603050405020304" pitchFamily="18" charset="0"/>
                <a:sym typeface="Roboto"/>
              </a:rPr>
              <a:t>cuando</a:t>
            </a:r>
            <a:r>
              <a:rPr lang="en-US" dirty="0">
                <a:latin typeface="Times New Roman" panose="02020603050405020304" pitchFamily="18" charset="0"/>
                <a:ea typeface="Roboto"/>
                <a:cs typeface="Times New Roman" panose="02020603050405020304" pitchFamily="18" charset="0"/>
                <a:sym typeface="Roboto"/>
              </a:rPr>
              <a:t> uno se </a:t>
            </a:r>
            <a:r>
              <a:rPr lang="en-US" dirty="0" err="1">
                <a:latin typeface="Times New Roman" panose="02020603050405020304" pitchFamily="18" charset="0"/>
                <a:ea typeface="Roboto"/>
                <a:cs typeface="Times New Roman" panose="02020603050405020304" pitchFamily="18" charset="0"/>
                <a:sym typeface="Roboto"/>
              </a:rPr>
              <a:t>muere</a:t>
            </a:r>
            <a:r>
              <a:rPr lang="en-US" dirty="0">
                <a:latin typeface="Times New Roman" panose="02020603050405020304" pitchFamily="18" charset="0"/>
                <a:ea typeface="Roboto"/>
                <a:cs typeface="Times New Roman" panose="02020603050405020304" pitchFamily="18" charset="0"/>
                <a:sym typeface="Roboto"/>
              </a:rPr>
              <a:t> </a:t>
            </a:r>
            <a:r>
              <a:rPr lang="en-US" dirty="0" err="1">
                <a:latin typeface="Times New Roman" panose="02020603050405020304" pitchFamily="18" charset="0"/>
                <a:ea typeface="Roboto"/>
                <a:cs typeface="Times New Roman" panose="02020603050405020304" pitchFamily="18" charset="0"/>
                <a:sym typeface="Roboto"/>
              </a:rPr>
              <a:t>ya</a:t>
            </a:r>
            <a:r>
              <a:rPr lang="en-US" dirty="0">
                <a:latin typeface="Times New Roman" panose="02020603050405020304" pitchFamily="18" charset="0"/>
                <a:ea typeface="Roboto"/>
                <a:cs typeface="Times New Roman" panose="02020603050405020304" pitchFamily="18" charset="0"/>
                <a:sym typeface="Roboto"/>
              </a:rPr>
              <a:t> </a:t>
            </a:r>
            <a:r>
              <a:rPr lang="en-US" dirty="0" err="1">
                <a:latin typeface="Times New Roman" panose="02020603050405020304" pitchFamily="18" charset="0"/>
                <a:ea typeface="Roboto"/>
                <a:cs typeface="Times New Roman" panose="02020603050405020304" pitchFamily="18" charset="0"/>
                <a:sym typeface="Roboto"/>
              </a:rPr>
              <a:t>estuvo</a:t>
            </a:r>
            <a:r>
              <a:rPr lang="en-US" dirty="0">
                <a:latin typeface="Times New Roman" panose="02020603050405020304" pitchFamily="18" charset="0"/>
                <a:ea typeface="Roboto"/>
                <a:cs typeface="Times New Roman" panose="02020603050405020304" pitchFamily="18" charset="0"/>
                <a:sym typeface="Roboto"/>
              </a:rPr>
              <a:t> </a:t>
            </a:r>
            <a:r>
              <a:rPr lang="en-US" dirty="0" err="1">
                <a:latin typeface="Times New Roman" panose="02020603050405020304" pitchFamily="18" charset="0"/>
                <a:ea typeface="Roboto"/>
                <a:cs typeface="Times New Roman" panose="02020603050405020304" pitchFamily="18" charset="0"/>
                <a:sym typeface="Roboto"/>
              </a:rPr>
              <a:t>todo</a:t>
            </a:r>
            <a:r>
              <a:rPr lang="en-US" dirty="0">
                <a:latin typeface="Times New Roman" panose="02020603050405020304" pitchFamily="18" charset="0"/>
                <a:ea typeface="Roboto"/>
                <a:cs typeface="Times New Roman" panose="02020603050405020304" pitchFamily="18" charset="0"/>
                <a:sym typeface="Roboto"/>
              </a:rPr>
              <a:t>. No hay mas </a:t>
            </a:r>
            <a:r>
              <a:rPr lang="en-US" dirty="0" err="1">
                <a:latin typeface="Times New Roman" panose="02020603050405020304" pitchFamily="18" charset="0"/>
                <a:ea typeface="Roboto"/>
                <a:cs typeface="Times New Roman" panose="02020603050405020304" pitchFamily="18" charset="0"/>
                <a:sym typeface="Roboto"/>
              </a:rPr>
              <a:t>remedio</a:t>
            </a:r>
            <a:r>
              <a:rPr lang="en-US" dirty="0">
                <a:latin typeface="Times New Roman" panose="02020603050405020304" pitchFamily="18" charset="0"/>
                <a:ea typeface="Roboto"/>
                <a:cs typeface="Times New Roman" panose="02020603050405020304" pitchFamily="18" charset="0"/>
                <a:sym typeface="Roboto"/>
              </a:rPr>
              <a:t>. Uno </a:t>
            </a:r>
            <a:r>
              <a:rPr lang="en-US" dirty="0" err="1">
                <a:latin typeface="Times New Roman" panose="02020603050405020304" pitchFamily="18" charset="0"/>
                <a:ea typeface="Roboto"/>
                <a:cs typeface="Times New Roman" panose="02020603050405020304" pitchFamily="18" charset="0"/>
                <a:sym typeface="Roboto"/>
              </a:rPr>
              <a:t>vive</a:t>
            </a:r>
            <a:r>
              <a:rPr lang="en-US" dirty="0">
                <a:latin typeface="Times New Roman" panose="02020603050405020304" pitchFamily="18" charset="0"/>
                <a:ea typeface="Roboto"/>
                <a:cs typeface="Times New Roman" panose="02020603050405020304" pitchFamily="18" charset="0"/>
                <a:sym typeface="Roboto"/>
              </a:rPr>
              <a:t>, </a:t>
            </a:r>
            <a:r>
              <a:rPr lang="en-US" dirty="0" err="1">
                <a:latin typeface="Times New Roman" panose="02020603050405020304" pitchFamily="18" charset="0"/>
                <a:ea typeface="Roboto"/>
                <a:cs typeface="Times New Roman" panose="02020603050405020304" pitchFamily="18" charset="0"/>
                <a:sym typeface="Roboto"/>
              </a:rPr>
              <a:t>muere</a:t>
            </a:r>
            <a:r>
              <a:rPr lang="en-US" dirty="0">
                <a:latin typeface="Times New Roman" panose="02020603050405020304" pitchFamily="18" charset="0"/>
                <a:ea typeface="Roboto"/>
                <a:cs typeface="Times New Roman" panose="02020603050405020304" pitchFamily="18" charset="0"/>
                <a:sym typeface="Roboto"/>
              </a:rPr>
              <a:t> y se </a:t>
            </a:r>
            <a:r>
              <a:rPr lang="en-US" dirty="0" err="1">
                <a:latin typeface="Times New Roman" panose="02020603050405020304" pitchFamily="18" charset="0"/>
                <a:ea typeface="Roboto"/>
                <a:cs typeface="Times New Roman" panose="02020603050405020304" pitchFamily="18" charset="0"/>
                <a:sym typeface="Roboto"/>
              </a:rPr>
              <a:t>acaba</a:t>
            </a:r>
            <a:r>
              <a:rPr lang="en-US" dirty="0">
                <a:latin typeface="Times New Roman" panose="02020603050405020304" pitchFamily="18" charset="0"/>
                <a:ea typeface="Roboto"/>
                <a:cs typeface="Times New Roman" panose="02020603050405020304" pitchFamily="18" charset="0"/>
                <a:sym typeface="Roboto"/>
              </a:rPr>
              <a:t> </a:t>
            </a:r>
            <a:r>
              <a:rPr lang="en-US" dirty="0" err="1">
                <a:latin typeface="Times New Roman" panose="02020603050405020304" pitchFamily="18" charset="0"/>
                <a:ea typeface="Roboto"/>
                <a:cs typeface="Times New Roman" panose="02020603050405020304" pitchFamily="18" charset="0"/>
                <a:sym typeface="Roboto"/>
              </a:rPr>
              <a:t>todo</a:t>
            </a:r>
            <a:r>
              <a:rPr lang="en-US" dirty="0">
                <a:latin typeface="Times New Roman" panose="02020603050405020304" pitchFamily="18" charset="0"/>
                <a:ea typeface="Roboto"/>
                <a:cs typeface="Times New Roman" panose="02020603050405020304" pitchFamily="18" charset="0"/>
                <a:sym typeface="Roboto"/>
              </a:rPr>
              <a:t>.</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4C6FF"/>
        </a:solidFill>
        <a:effectLst/>
      </p:bgPr>
    </p:bg>
    <p:spTree>
      <p:nvGrpSpPr>
        <p:cNvPr id="1" name="Shape 111"/>
        <p:cNvGrpSpPr/>
        <p:nvPr/>
      </p:nvGrpSpPr>
      <p:grpSpPr>
        <a:xfrm>
          <a:off x="0" y="0"/>
          <a:ext cx="0" cy="0"/>
          <a:chOff x="0" y="0"/>
          <a:chExt cx="0" cy="0"/>
        </a:xfrm>
      </p:grpSpPr>
      <p:sp>
        <p:nvSpPr>
          <p:cNvPr id="112" name="Google Shape;112;p14"/>
          <p:cNvSpPr/>
          <p:nvPr/>
        </p:nvSpPr>
        <p:spPr>
          <a:xfrm>
            <a:off x="-5940119" y="-83767"/>
            <a:ext cx="19308325" cy="10860933"/>
          </a:xfrm>
          <a:custGeom>
            <a:avLst/>
            <a:gdLst/>
            <a:ahLst/>
            <a:cxnLst/>
            <a:rect l="l" t="t" r="r" b="b"/>
            <a:pathLst>
              <a:path w="19308325" h="10860933" extrusionOk="0">
                <a:moveTo>
                  <a:pt x="0" y="0"/>
                </a:moveTo>
                <a:lnTo>
                  <a:pt x="19308324" y="0"/>
                </a:lnTo>
                <a:lnTo>
                  <a:pt x="19308324" y="10860932"/>
                </a:lnTo>
                <a:lnTo>
                  <a:pt x="0" y="10860932"/>
                </a:lnTo>
                <a:lnTo>
                  <a:pt x="0" y="0"/>
                </a:lnTo>
                <a:close/>
              </a:path>
            </a:pathLst>
          </a:custGeom>
          <a:blipFill rotWithShape="1">
            <a:blip r:embed="rId3">
              <a:alphaModFix amt="50000"/>
            </a:blip>
            <a:stretch>
              <a:fillRect/>
            </a:stretch>
          </a:blipFill>
          <a:ln>
            <a:noFill/>
          </a:ln>
        </p:spPr>
        <p:txBody>
          <a:bodyPr/>
          <a:lstStyle/>
          <a:p>
            <a:endParaRPr lang="en-US"/>
          </a:p>
        </p:txBody>
      </p:sp>
      <p:grpSp>
        <p:nvGrpSpPr>
          <p:cNvPr id="113" name="Google Shape;113;p14"/>
          <p:cNvGrpSpPr/>
          <p:nvPr/>
        </p:nvGrpSpPr>
        <p:grpSpPr>
          <a:xfrm>
            <a:off x="0" y="-109642"/>
            <a:ext cx="7560000" cy="10801642"/>
            <a:chOff x="0" y="-28575"/>
            <a:chExt cx="2709333" cy="3871065"/>
          </a:xfrm>
        </p:grpSpPr>
        <p:sp>
          <p:nvSpPr>
            <p:cNvPr id="114" name="Google Shape;114;p14"/>
            <p:cNvSpPr/>
            <p:nvPr/>
          </p:nvSpPr>
          <p:spPr>
            <a:xfrm>
              <a:off x="0" y="0"/>
              <a:ext cx="2709333" cy="3842490"/>
            </a:xfrm>
            <a:custGeom>
              <a:avLst/>
              <a:gdLst/>
              <a:ahLst/>
              <a:cxnLst/>
              <a:rect l="l" t="t" r="r" b="b"/>
              <a:pathLst>
                <a:path w="2709333" h="3842490" extrusionOk="0">
                  <a:moveTo>
                    <a:pt x="0" y="0"/>
                  </a:moveTo>
                  <a:lnTo>
                    <a:pt x="2709333" y="0"/>
                  </a:lnTo>
                  <a:lnTo>
                    <a:pt x="2709333" y="3842490"/>
                  </a:lnTo>
                  <a:lnTo>
                    <a:pt x="0" y="3842490"/>
                  </a:lnTo>
                  <a:close/>
                </a:path>
              </a:pathLst>
            </a:custGeom>
            <a:solidFill>
              <a:srgbClr val="000000">
                <a:alpha val="0"/>
              </a:srgbClr>
            </a:solidFill>
            <a:ln w="142875" cap="sq" cmpd="sng">
              <a:solidFill>
                <a:srgbClr val="000000"/>
              </a:solidFill>
              <a:prstDash val="solid"/>
              <a:miter lim="8000"/>
              <a:headEnd type="none" w="sm" len="sm"/>
              <a:tailEnd type="none" w="sm" len="sm"/>
            </a:ln>
          </p:spPr>
          <p:txBody>
            <a:bodyPr/>
            <a:lstStyle/>
            <a:p>
              <a:endParaRPr lang="en-US"/>
            </a:p>
          </p:txBody>
        </p:sp>
        <p:sp>
          <p:nvSpPr>
            <p:cNvPr id="115" name="Google Shape;115;p14"/>
            <p:cNvSpPr txBox="1"/>
            <p:nvPr/>
          </p:nvSpPr>
          <p:spPr>
            <a:xfrm>
              <a:off x="0" y="-28575"/>
              <a:ext cx="2709333" cy="3871065"/>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6" name="Google Shape;116;p14"/>
          <p:cNvGrpSpPr/>
          <p:nvPr/>
        </p:nvGrpSpPr>
        <p:grpSpPr>
          <a:xfrm>
            <a:off x="254858" y="2572194"/>
            <a:ext cx="3451101" cy="2758852"/>
            <a:chOff x="0" y="-38100"/>
            <a:chExt cx="1236797" cy="988711"/>
          </a:xfrm>
        </p:grpSpPr>
        <p:sp>
          <p:nvSpPr>
            <p:cNvPr id="117" name="Google Shape;117;p14"/>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18" name="Google Shape;118;p14"/>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1400" b="0" i="0" u="none" strike="noStrike" cap="none" dirty="0">
                  <a:solidFill>
                    <a:srgbClr val="000000"/>
                  </a:solidFill>
                  <a:latin typeface="Bangers"/>
                  <a:ea typeface="Bangers"/>
                  <a:cs typeface="Bangers"/>
                  <a:sym typeface="Bangers"/>
                </a:rPr>
                <a:t>Add Photo/illustration here</a:t>
              </a:r>
              <a:endParaRPr dirty="0"/>
            </a:p>
          </p:txBody>
        </p:sp>
      </p:grpSp>
      <p:sp>
        <p:nvSpPr>
          <p:cNvPr id="119" name="Google Shape;119;p14"/>
          <p:cNvSpPr/>
          <p:nvPr/>
        </p:nvSpPr>
        <p:spPr>
          <a:xfrm>
            <a:off x="228645" y="390769"/>
            <a:ext cx="3485399" cy="2411072"/>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4">
              <a:alphaModFix/>
            </a:blip>
            <a:stretch>
              <a:fillRect/>
            </a:stretch>
          </a:blipFill>
          <a:ln>
            <a:noFill/>
          </a:ln>
        </p:spPr>
        <p:txBody>
          <a:bodyPr/>
          <a:lstStyle/>
          <a:p>
            <a:endParaRPr lang="en-US"/>
          </a:p>
        </p:txBody>
      </p:sp>
      <p:grpSp>
        <p:nvGrpSpPr>
          <p:cNvPr id="122" name="Google Shape;122;p14"/>
          <p:cNvGrpSpPr/>
          <p:nvPr/>
        </p:nvGrpSpPr>
        <p:grpSpPr>
          <a:xfrm>
            <a:off x="3854041" y="2572194"/>
            <a:ext cx="3451101" cy="2758852"/>
            <a:chOff x="0" y="-38100"/>
            <a:chExt cx="1236797" cy="988711"/>
          </a:xfrm>
        </p:grpSpPr>
        <p:sp>
          <p:nvSpPr>
            <p:cNvPr id="123" name="Google Shape;123;p14"/>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24" name="Google Shape;124;p14"/>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1400" b="0" i="0" u="none" strike="noStrike" cap="none" dirty="0">
                  <a:solidFill>
                    <a:srgbClr val="000000"/>
                  </a:solidFill>
                  <a:latin typeface="Bangers"/>
                  <a:ea typeface="Bangers"/>
                  <a:cs typeface="Bangers"/>
                  <a:sym typeface="Bangers"/>
                </a:rPr>
                <a:t>Add Photo/illustration here</a:t>
              </a:r>
              <a:endParaRPr dirty="0"/>
            </a:p>
          </p:txBody>
        </p:sp>
      </p:grpSp>
      <p:sp>
        <p:nvSpPr>
          <p:cNvPr id="125" name="Google Shape;125;p14"/>
          <p:cNvSpPr/>
          <p:nvPr/>
        </p:nvSpPr>
        <p:spPr>
          <a:xfrm>
            <a:off x="3831961" y="349524"/>
            <a:ext cx="3485399" cy="2300363"/>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4">
              <a:alphaModFix/>
            </a:blip>
            <a:stretch>
              <a:fillRect/>
            </a:stretch>
          </a:blipFill>
          <a:ln>
            <a:noFill/>
          </a:ln>
        </p:spPr>
        <p:txBody>
          <a:bodyPr/>
          <a:lstStyle/>
          <a:p>
            <a:endParaRPr lang="en-US"/>
          </a:p>
        </p:txBody>
      </p:sp>
      <p:grpSp>
        <p:nvGrpSpPr>
          <p:cNvPr id="128" name="Google Shape;128;p14"/>
          <p:cNvGrpSpPr/>
          <p:nvPr/>
        </p:nvGrpSpPr>
        <p:grpSpPr>
          <a:xfrm>
            <a:off x="311750" y="7543780"/>
            <a:ext cx="3451101" cy="2758852"/>
            <a:chOff x="0" y="-38100"/>
            <a:chExt cx="1236797" cy="988711"/>
          </a:xfrm>
        </p:grpSpPr>
        <p:sp>
          <p:nvSpPr>
            <p:cNvPr id="129" name="Google Shape;129;p14"/>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30" name="Google Shape;130;p14"/>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dirty="0"/>
            </a:p>
          </p:txBody>
        </p:sp>
      </p:grpSp>
      <p:sp>
        <p:nvSpPr>
          <p:cNvPr id="131" name="Google Shape;131;p14"/>
          <p:cNvSpPr/>
          <p:nvPr/>
        </p:nvSpPr>
        <p:spPr>
          <a:xfrm>
            <a:off x="228645" y="6086475"/>
            <a:ext cx="3916765" cy="1550680"/>
          </a:xfrm>
          <a:custGeom>
            <a:avLst/>
            <a:gdLst/>
            <a:ahLst/>
            <a:cxnLst/>
            <a:rect l="l" t="t" r="r" b="b"/>
            <a:pathLst>
              <a:path w="3485399" h="2300363" extrusionOk="0">
                <a:moveTo>
                  <a:pt x="0" y="0"/>
                </a:moveTo>
                <a:lnTo>
                  <a:pt x="3485399" y="0"/>
                </a:lnTo>
                <a:lnTo>
                  <a:pt x="3485399" y="2300363"/>
                </a:lnTo>
                <a:lnTo>
                  <a:pt x="0" y="2300363"/>
                </a:lnTo>
                <a:lnTo>
                  <a:pt x="0" y="0"/>
                </a:lnTo>
                <a:close/>
              </a:path>
            </a:pathLst>
          </a:custGeom>
          <a:blipFill rotWithShape="1">
            <a:blip r:embed="rId4">
              <a:alphaModFix/>
            </a:blip>
            <a:stretch>
              <a:fillRect/>
            </a:stretch>
          </a:blipFill>
          <a:ln>
            <a:noFill/>
          </a:ln>
        </p:spPr>
        <p:txBody>
          <a:bodyPr/>
          <a:lstStyle/>
          <a:p>
            <a:endParaRPr lang="en-US"/>
          </a:p>
        </p:txBody>
      </p:sp>
      <p:sp>
        <p:nvSpPr>
          <p:cNvPr id="132" name="Google Shape;132;p14"/>
          <p:cNvSpPr txBox="1"/>
          <p:nvPr/>
        </p:nvSpPr>
        <p:spPr>
          <a:xfrm>
            <a:off x="479821" y="6207680"/>
            <a:ext cx="3581923" cy="672107"/>
          </a:xfrm>
          <a:prstGeom prst="rect">
            <a:avLst/>
          </a:prstGeom>
          <a:noFill/>
          <a:ln>
            <a:noFill/>
          </a:ln>
        </p:spPr>
        <p:txBody>
          <a:bodyPr spcFirstLastPara="1" wrap="square" lIns="0" tIns="0" rIns="0" bIns="0" anchor="t" anchorCtr="0">
            <a:spAutoFit/>
          </a:bodyPr>
          <a:lstStyle/>
          <a:p>
            <a:pPr marL="0" marR="0" lvl="0" indent="0" rtl="0">
              <a:lnSpc>
                <a:spcPct val="104004"/>
              </a:lnSpc>
              <a:spcBef>
                <a:spcPts val="0"/>
              </a:spcBef>
              <a:spcAft>
                <a:spcPts val="0"/>
              </a:spcAft>
              <a:buNone/>
            </a:pPr>
            <a:r>
              <a:rPr lang="es-MX" dirty="0">
                <a:latin typeface="Times New Roman" panose="02020603050405020304" pitchFamily="18" charset="0"/>
                <a:ea typeface="Roboto"/>
                <a:cs typeface="Times New Roman" panose="02020603050405020304" pitchFamily="18" charset="0"/>
                <a:sym typeface="Roboto"/>
              </a:rPr>
              <a:t> En la primera muerte el espíritu se separa del cuerpo. Y eso es exactamente lo que quiere decir morir – la separación del espíritu del cuerpo. </a:t>
            </a:r>
            <a:endParaRPr lang="es-MX" dirty="0">
              <a:latin typeface="Times New Roman" panose="02020603050405020304" pitchFamily="18" charset="0"/>
              <a:cs typeface="Times New Roman" panose="02020603050405020304" pitchFamily="18" charset="0"/>
            </a:endParaRPr>
          </a:p>
        </p:txBody>
      </p:sp>
      <p:sp>
        <p:nvSpPr>
          <p:cNvPr id="134" name="Google Shape;134;p14"/>
          <p:cNvSpPr/>
          <p:nvPr/>
        </p:nvSpPr>
        <p:spPr>
          <a:xfrm rot="-5400000">
            <a:off x="3519531" y="6057782"/>
            <a:ext cx="4318092" cy="3929060"/>
          </a:xfrm>
          <a:custGeom>
            <a:avLst/>
            <a:gdLst/>
            <a:ahLst/>
            <a:cxnLst/>
            <a:rect l="l" t="t" r="r" b="b"/>
            <a:pathLst>
              <a:path w="5228306" h="3688332" extrusionOk="0">
                <a:moveTo>
                  <a:pt x="0" y="0"/>
                </a:moveTo>
                <a:lnTo>
                  <a:pt x="5228306" y="0"/>
                </a:lnTo>
                <a:lnTo>
                  <a:pt x="5228306" y="3688332"/>
                </a:lnTo>
                <a:lnTo>
                  <a:pt x="0" y="3688332"/>
                </a:lnTo>
                <a:lnTo>
                  <a:pt x="0" y="0"/>
                </a:lnTo>
                <a:close/>
              </a:path>
            </a:pathLst>
          </a:custGeom>
          <a:blipFill rotWithShape="1">
            <a:blip r:embed="rId5">
              <a:alphaModFix/>
            </a:blip>
            <a:stretch>
              <a:fillRect/>
            </a:stretch>
          </a:blipFill>
          <a:ln>
            <a:noFill/>
          </a:ln>
        </p:spPr>
        <p:txBody>
          <a:bodyPr/>
          <a:lstStyle/>
          <a:p>
            <a:endParaRPr lang="en-US" dirty="0"/>
          </a:p>
        </p:txBody>
      </p:sp>
      <p:sp>
        <p:nvSpPr>
          <p:cNvPr id="136" name="Google Shape;136;p14"/>
          <p:cNvSpPr txBox="1"/>
          <p:nvPr/>
        </p:nvSpPr>
        <p:spPr>
          <a:xfrm>
            <a:off x="436839" y="504290"/>
            <a:ext cx="3200921" cy="1678536"/>
          </a:xfrm>
          <a:prstGeom prst="rect">
            <a:avLst/>
          </a:prstGeom>
          <a:noFill/>
          <a:ln>
            <a:noFill/>
          </a:ln>
        </p:spPr>
        <p:txBody>
          <a:bodyPr spcFirstLastPara="1" wrap="square" lIns="0" tIns="0" rIns="0" bIns="0" anchor="t" anchorCtr="0">
            <a:spAutoFit/>
          </a:bodyPr>
          <a:lstStyle/>
          <a:p>
            <a:pPr marL="0" marR="0" lvl="0" indent="0" rtl="0">
              <a:lnSpc>
                <a:spcPct val="101001"/>
              </a:lnSpc>
              <a:spcBef>
                <a:spcPts val="0"/>
              </a:spcBef>
              <a:spcAft>
                <a:spcPts val="0"/>
              </a:spcAft>
              <a:buNone/>
            </a:pPr>
            <a:r>
              <a:rPr lang="es-MX" sz="1800" b="0" i="0" dirty="0">
                <a:effectLst/>
                <a:latin typeface="Times New Roman" panose="02020603050405020304" pitchFamily="18" charset="0"/>
                <a:cs typeface="Times New Roman" panose="02020603050405020304" pitchFamily="18" charset="0"/>
              </a:rPr>
              <a:t> Si entiendo lo que dices, y creo que mucha gente piensa lo mismo que tú</a:t>
            </a:r>
            <a:r>
              <a:rPr lang="es-MX" sz="1800" dirty="0">
                <a:latin typeface="Times New Roman" panose="02020603050405020304" pitchFamily="18" charset="0"/>
                <a:cs typeface="Times New Roman" panose="02020603050405020304" pitchFamily="18" charset="0"/>
              </a:rPr>
              <a:t>. Pero déjame decirte, que cuando Adán y Eva pecaron por desobedecer a Dios murieron espiritual y físicamente</a:t>
            </a:r>
          </a:p>
        </p:txBody>
      </p:sp>
      <p:sp>
        <p:nvSpPr>
          <p:cNvPr id="138" name="Google Shape;138;p14"/>
          <p:cNvSpPr txBox="1"/>
          <p:nvPr/>
        </p:nvSpPr>
        <p:spPr>
          <a:xfrm>
            <a:off x="3961870" y="512042"/>
            <a:ext cx="3214683" cy="1491947"/>
          </a:xfrm>
          <a:prstGeom prst="rect">
            <a:avLst/>
          </a:prstGeom>
          <a:noFill/>
          <a:ln>
            <a:noFill/>
          </a:ln>
        </p:spPr>
        <p:txBody>
          <a:bodyPr spcFirstLastPara="1" wrap="square" lIns="0" tIns="0" rIns="0" bIns="0" anchor="t" anchorCtr="0">
            <a:spAutoFit/>
          </a:bodyPr>
          <a:lstStyle/>
          <a:p>
            <a:pPr marL="0" marR="0" lvl="0" indent="0" rtl="0">
              <a:lnSpc>
                <a:spcPct val="101001"/>
              </a:lnSpc>
              <a:spcBef>
                <a:spcPts val="0"/>
              </a:spcBef>
              <a:spcAft>
                <a:spcPts val="0"/>
              </a:spcAft>
              <a:buNone/>
            </a:pPr>
            <a:r>
              <a:rPr lang="es-MX" sz="1600" dirty="0">
                <a:latin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cs typeface="Times New Roman" panose="02020603050405020304" pitchFamily="18" charset="0"/>
              </a:rPr>
              <a:t>¿Entonces, cual muerte sucedió primero aquí en la tierra? ¿Fue la espiritual o la física? Se ocurre que ellos murieron espiritualmente primero y luego después de vivir más de 900 anos murieron físicamente.   </a:t>
            </a:r>
            <a:r>
              <a:rPr lang="es-MX" sz="1600" dirty="0">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9D0D5A81-76E3-6643-1A83-5CCB9615D5E6}"/>
              </a:ext>
            </a:extLst>
          </p:cNvPr>
          <p:cNvPicPr>
            <a:picLocks noChangeAspect="1"/>
          </p:cNvPicPr>
          <p:nvPr/>
        </p:nvPicPr>
        <p:blipFill>
          <a:blip r:embed="rId6"/>
          <a:srcRect l="16259" r="16259"/>
          <a:stretch/>
        </p:blipFill>
        <p:spPr>
          <a:xfrm>
            <a:off x="398168" y="2737919"/>
            <a:ext cx="3201015" cy="2533713"/>
          </a:xfrm>
          <a:prstGeom prst="rect">
            <a:avLst/>
          </a:prstGeom>
        </p:spPr>
      </p:pic>
      <p:pic>
        <p:nvPicPr>
          <p:cNvPr id="5" name="Picture 4">
            <a:extLst>
              <a:ext uri="{FF2B5EF4-FFF2-40B4-BE49-F238E27FC236}">
                <a16:creationId xmlns:a16="http://schemas.microsoft.com/office/drawing/2014/main" id="{93057264-AD4A-9474-DA2D-0FFBF0D824A7}"/>
              </a:ext>
            </a:extLst>
          </p:cNvPr>
          <p:cNvPicPr>
            <a:picLocks noChangeAspect="1"/>
          </p:cNvPicPr>
          <p:nvPr/>
        </p:nvPicPr>
        <p:blipFill>
          <a:blip r:embed="rId7"/>
          <a:srcRect l="5642" r="5642"/>
          <a:stretch/>
        </p:blipFill>
        <p:spPr>
          <a:xfrm>
            <a:off x="3960817" y="2734836"/>
            <a:ext cx="3304257" cy="2484278"/>
          </a:xfrm>
          <a:prstGeom prst="rect">
            <a:avLst/>
          </a:prstGeom>
        </p:spPr>
      </p:pic>
      <p:pic>
        <p:nvPicPr>
          <p:cNvPr id="6" name="Picture 5">
            <a:extLst>
              <a:ext uri="{FF2B5EF4-FFF2-40B4-BE49-F238E27FC236}">
                <a16:creationId xmlns:a16="http://schemas.microsoft.com/office/drawing/2014/main" id="{B399FDD4-3B37-9C0B-BA8E-B704FADD090F}"/>
              </a:ext>
            </a:extLst>
          </p:cNvPr>
          <p:cNvPicPr>
            <a:picLocks noChangeAspect="1"/>
          </p:cNvPicPr>
          <p:nvPr/>
        </p:nvPicPr>
        <p:blipFill>
          <a:blip r:embed="rId6"/>
          <a:srcRect l="16259" r="16259"/>
          <a:stretch/>
        </p:blipFill>
        <p:spPr>
          <a:xfrm>
            <a:off x="426430" y="7691658"/>
            <a:ext cx="3201015" cy="2533713"/>
          </a:xfrm>
          <a:prstGeom prst="rect">
            <a:avLst/>
          </a:prstGeom>
        </p:spPr>
      </p:pic>
      <p:sp>
        <p:nvSpPr>
          <p:cNvPr id="8" name="Google Shape;132;p14">
            <a:extLst>
              <a:ext uri="{FF2B5EF4-FFF2-40B4-BE49-F238E27FC236}">
                <a16:creationId xmlns:a16="http://schemas.microsoft.com/office/drawing/2014/main" id="{71DC937B-DF4A-45C1-E7EE-199CD359D2A0}"/>
              </a:ext>
            </a:extLst>
          </p:cNvPr>
          <p:cNvSpPr txBox="1"/>
          <p:nvPr/>
        </p:nvSpPr>
        <p:spPr>
          <a:xfrm>
            <a:off x="4600028" y="7224871"/>
            <a:ext cx="2066926" cy="1792670"/>
          </a:xfrm>
          <a:prstGeom prst="rect">
            <a:avLst/>
          </a:prstGeom>
          <a:noFill/>
          <a:ln>
            <a:noFill/>
          </a:ln>
        </p:spPr>
        <p:txBody>
          <a:bodyPr spcFirstLastPara="1" wrap="square" lIns="0" tIns="0" rIns="0" bIns="0" anchor="t" anchorCtr="0">
            <a:spAutoFit/>
          </a:bodyPr>
          <a:lstStyle/>
          <a:p>
            <a:pPr marL="0" marR="0" lvl="0" indent="0" rtl="0">
              <a:lnSpc>
                <a:spcPct val="104004"/>
              </a:lnSpc>
              <a:spcBef>
                <a:spcPts val="0"/>
              </a:spcBef>
              <a:spcAft>
                <a:spcPts val="0"/>
              </a:spcAft>
              <a:buNone/>
            </a:pPr>
            <a:r>
              <a:rPr lang="es-MX" sz="1600" dirty="0">
                <a:latin typeface="Times New Roman" panose="02020603050405020304" pitchFamily="18" charset="0"/>
                <a:ea typeface="Roboto"/>
                <a:cs typeface="Times New Roman" panose="02020603050405020304" pitchFamily="18" charset="0"/>
                <a:sym typeface="Roboto"/>
              </a:rPr>
              <a:t>La segunda muerte es la separación total y eterna de Dios. Es una u otra, la persona pasa a heredar la vida eterna o la condenación eterna lejos de Dios para siempre. </a:t>
            </a:r>
            <a:endParaRPr lang="es-MX"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386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4C6FF"/>
        </a:solidFill>
        <a:effectLst/>
      </p:bgPr>
    </p:bg>
    <p:spTree>
      <p:nvGrpSpPr>
        <p:cNvPr id="1" name="Shape 111"/>
        <p:cNvGrpSpPr/>
        <p:nvPr/>
      </p:nvGrpSpPr>
      <p:grpSpPr>
        <a:xfrm>
          <a:off x="0" y="0"/>
          <a:ext cx="0" cy="0"/>
          <a:chOff x="0" y="0"/>
          <a:chExt cx="0" cy="0"/>
        </a:xfrm>
      </p:grpSpPr>
      <p:sp>
        <p:nvSpPr>
          <p:cNvPr id="112" name="Google Shape;112;p14"/>
          <p:cNvSpPr/>
          <p:nvPr/>
        </p:nvSpPr>
        <p:spPr>
          <a:xfrm>
            <a:off x="-5940119" y="-83767"/>
            <a:ext cx="19308325" cy="10860933"/>
          </a:xfrm>
          <a:custGeom>
            <a:avLst/>
            <a:gdLst/>
            <a:ahLst/>
            <a:cxnLst/>
            <a:rect l="l" t="t" r="r" b="b"/>
            <a:pathLst>
              <a:path w="19308325" h="10860933" extrusionOk="0">
                <a:moveTo>
                  <a:pt x="0" y="0"/>
                </a:moveTo>
                <a:lnTo>
                  <a:pt x="19308324" y="0"/>
                </a:lnTo>
                <a:lnTo>
                  <a:pt x="19308324" y="10860932"/>
                </a:lnTo>
                <a:lnTo>
                  <a:pt x="0" y="10860932"/>
                </a:lnTo>
                <a:lnTo>
                  <a:pt x="0" y="0"/>
                </a:lnTo>
                <a:close/>
              </a:path>
            </a:pathLst>
          </a:custGeom>
          <a:blipFill rotWithShape="1">
            <a:blip r:embed="rId3">
              <a:alphaModFix amt="50000"/>
            </a:blip>
            <a:stretch>
              <a:fillRect/>
            </a:stretch>
          </a:blipFill>
          <a:ln>
            <a:noFill/>
          </a:ln>
        </p:spPr>
        <p:txBody>
          <a:bodyPr/>
          <a:lstStyle/>
          <a:p>
            <a:endParaRPr lang="en-US"/>
          </a:p>
        </p:txBody>
      </p:sp>
      <p:grpSp>
        <p:nvGrpSpPr>
          <p:cNvPr id="113" name="Google Shape;113;p14"/>
          <p:cNvGrpSpPr/>
          <p:nvPr/>
        </p:nvGrpSpPr>
        <p:grpSpPr>
          <a:xfrm>
            <a:off x="0" y="-109642"/>
            <a:ext cx="7560000" cy="10801642"/>
            <a:chOff x="0" y="-28575"/>
            <a:chExt cx="2709333" cy="3871065"/>
          </a:xfrm>
        </p:grpSpPr>
        <p:sp>
          <p:nvSpPr>
            <p:cNvPr id="114" name="Google Shape;114;p14"/>
            <p:cNvSpPr/>
            <p:nvPr/>
          </p:nvSpPr>
          <p:spPr>
            <a:xfrm>
              <a:off x="0" y="0"/>
              <a:ext cx="2709333" cy="3842490"/>
            </a:xfrm>
            <a:custGeom>
              <a:avLst/>
              <a:gdLst/>
              <a:ahLst/>
              <a:cxnLst/>
              <a:rect l="l" t="t" r="r" b="b"/>
              <a:pathLst>
                <a:path w="2709333" h="3842490" extrusionOk="0">
                  <a:moveTo>
                    <a:pt x="0" y="0"/>
                  </a:moveTo>
                  <a:lnTo>
                    <a:pt x="2709333" y="0"/>
                  </a:lnTo>
                  <a:lnTo>
                    <a:pt x="2709333" y="3842490"/>
                  </a:lnTo>
                  <a:lnTo>
                    <a:pt x="0" y="3842490"/>
                  </a:lnTo>
                  <a:close/>
                </a:path>
              </a:pathLst>
            </a:custGeom>
            <a:solidFill>
              <a:srgbClr val="000000">
                <a:alpha val="0"/>
              </a:srgbClr>
            </a:solidFill>
            <a:ln w="142875" cap="sq" cmpd="sng">
              <a:solidFill>
                <a:srgbClr val="000000"/>
              </a:solidFill>
              <a:prstDash val="solid"/>
              <a:miter lim="8000"/>
              <a:headEnd type="none" w="sm" len="sm"/>
              <a:tailEnd type="none" w="sm" len="sm"/>
            </a:ln>
          </p:spPr>
          <p:txBody>
            <a:bodyPr/>
            <a:lstStyle/>
            <a:p>
              <a:endParaRPr lang="en-US"/>
            </a:p>
          </p:txBody>
        </p:sp>
        <p:sp>
          <p:nvSpPr>
            <p:cNvPr id="115" name="Google Shape;115;p14"/>
            <p:cNvSpPr txBox="1"/>
            <p:nvPr/>
          </p:nvSpPr>
          <p:spPr>
            <a:xfrm>
              <a:off x="0" y="-28575"/>
              <a:ext cx="2709333" cy="3871065"/>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6" name="Google Shape;116;p14"/>
          <p:cNvGrpSpPr/>
          <p:nvPr/>
        </p:nvGrpSpPr>
        <p:grpSpPr>
          <a:xfrm>
            <a:off x="254858" y="2572194"/>
            <a:ext cx="3451101" cy="2758852"/>
            <a:chOff x="0" y="-38100"/>
            <a:chExt cx="1236797" cy="988711"/>
          </a:xfrm>
        </p:grpSpPr>
        <p:sp>
          <p:nvSpPr>
            <p:cNvPr id="117" name="Google Shape;117;p14"/>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18" name="Google Shape;118;p14"/>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1400" b="0" i="0" u="none" strike="noStrike" cap="none" dirty="0">
                  <a:solidFill>
                    <a:srgbClr val="000000"/>
                  </a:solidFill>
                  <a:latin typeface="Bangers"/>
                  <a:ea typeface="Bangers"/>
                  <a:cs typeface="Bangers"/>
                  <a:sym typeface="Bangers"/>
                </a:rPr>
                <a:t>Add Photo/illustration here</a:t>
              </a:r>
              <a:endParaRPr dirty="0"/>
            </a:p>
          </p:txBody>
        </p:sp>
      </p:grpSp>
      <p:sp>
        <p:nvSpPr>
          <p:cNvPr id="119" name="Google Shape;119;p14"/>
          <p:cNvSpPr/>
          <p:nvPr/>
        </p:nvSpPr>
        <p:spPr>
          <a:xfrm>
            <a:off x="228645" y="390769"/>
            <a:ext cx="3485399" cy="2411072"/>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4">
              <a:alphaModFix/>
            </a:blip>
            <a:stretch>
              <a:fillRect/>
            </a:stretch>
          </a:blipFill>
          <a:ln>
            <a:noFill/>
          </a:ln>
        </p:spPr>
        <p:txBody>
          <a:bodyPr/>
          <a:lstStyle/>
          <a:p>
            <a:endParaRPr lang="en-US"/>
          </a:p>
        </p:txBody>
      </p:sp>
      <p:grpSp>
        <p:nvGrpSpPr>
          <p:cNvPr id="122" name="Google Shape;122;p14"/>
          <p:cNvGrpSpPr/>
          <p:nvPr/>
        </p:nvGrpSpPr>
        <p:grpSpPr>
          <a:xfrm>
            <a:off x="3854041" y="2572194"/>
            <a:ext cx="3451101" cy="2758852"/>
            <a:chOff x="0" y="-38100"/>
            <a:chExt cx="1236797" cy="988711"/>
          </a:xfrm>
        </p:grpSpPr>
        <p:sp>
          <p:nvSpPr>
            <p:cNvPr id="123" name="Google Shape;123;p14"/>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24" name="Google Shape;124;p14"/>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1400" b="0" i="0" u="none" strike="noStrike" cap="none" dirty="0">
                  <a:solidFill>
                    <a:srgbClr val="000000"/>
                  </a:solidFill>
                  <a:latin typeface="Bangers"/>
                  <a:ea typeface="Bangers"/>
                  <a:cs typeface="Bangers"/>
                  <a:sym typeface="Bangers"/>
                </a:rPr>
                <a:t>Add Photo/illustration here</a:t>
              </a:r>
              <a:endParaRPr dirty="0"/>
            </a:p>
          </p:txBody>
        </p:sp>
      </p:grpSp>
      <p:sp>
        <p:nvSpPr>
          <p:cNvPr id="125" name="Google Shape;125;p14"/>
          <p:cNvSpPr/>
          <p:nvPr/>
        </p:nvSpPr>
        <p:spPr>
          <a:xfrm>
            <a:off x="3778250" y="351213"/>
            <a:ext cx="3485399" cy="2300363"/>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4">
              <a:alphaModFix/>
            </a:blip>
            <a:stretch>
              <a:fillRect/>
            </a:stretch>
          </a:blipFill>
          <a:ln>
            <a:noFill/>
          </a:ln>
        </p:spPr>
        <p:txBody>
          <a:bodyPr/>
          <a:lstStyle/>
          <a:p>
            <a:endParaRPr lang="en-US"/>
          </a:p>
        </p:txBody>
      </p:sp>
      <p:grpSp>
        <p:nvGrpSpPr>
          <p:cNvPr id="128" name="Google Shape;128;p14"/>
          <p:cNvGrpSpPr/>
          <p:nvPr/>
        </p:nvGrpSpPr>
        <p:grpSpPr>
          <a:xfrm>
            <a:off x="311750" y="7543780"/>
            <a:ext cx="3451101" cy="2758852"/>
            <a:chOff x="0" y="-38100"/>
            <a:chExt cx="1236797" cy="988711"/>
          </a:xfrm>
        </p:grpSpPr>
        <p:sp>
          <p:nvSpPr>
            <p:cNvPr id="129" name="Google Shape;129;p14"/>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30" name="Google Shape;130;p14"/>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dirty="0"/>
            </a:p>
          </p:txBody>
        </p:sp>
      </p:grpSp>
      <p:sp>
        <p:nvSpPr>
          <p:cNvPr id="131" name="Google Shape;131;p14"/>
          <p:cNvSpPr/>
          <p:nvPr/>
        </p:nvSpPr>
        <p:spPr>
          <a:xfrm>
            <a:off x="213623" y="6199614"/>
            <a:ext cx="3916765" cy="1484005"/>
          </a:xfrm>
          <a:custGeom>
            <a:avLst/>
            <a:gdLst/>
            <a:ahLst/>
            <a:cxnLst/>
            <a:rect l="l" t="t" r="r" b="b"/>
            <a:pathLst>
              <a:path w="3485399" h="2300363" extrusionOk="0">
                <a:moveTo>
                  <a:pt x="0" y="0"/>
                </a:moveTo>
                <a:lnTo>
                  <a:pt x="3485399" y="0"/>
                </a:lnTo>
                <a:lnTo>
                  <a:pt x="3485399" y="2300363"/>
                </a:lnTo>
                <a:lnTo>
                  <a:pt x="0" y="2300363"/>
                </a:lnTo>
                <a:lnTo>
                  <a:pt x="0" y="0"/>
                </a:lnTo>
                <a:close/>
              </a:path>
            </a:pathLst>
          </a:custGeom>
          <a:blipFill rotWithShape="1">
            <a:blip r:embed="rId4">
              <a:alphaModFix/>
            </a:blip>
            <a:stretch>
              <a:fillRect/>
            </a:stretch>
          </a:blipFill>
          <a:ln>
            <a:noFill/>
          </a:ln>
        </p:spPr>
        <p:txBody>
          <a:bodyPr/>
          <a:lstStyle/>
          <a:p>
            <a:endParaRPr lang="en-US"/>
          </a:p>
        </p:txBody>
      </p:sp>
      <p:sp>
        <p:nvSpPr>
          <p:cNvPr id="132" name="Google Shape;132;p14"/>
          <p:cNvSpPr txBox="1"/>
          <p:nvPr/>
        </p:nvSpPr>
        <p:spPr>
          <a:xfrm>
            <a:off x="396065" y="6269510"/>
            <a:ext cx="3581923" cy="672107"/>
          </a:xfrm>
          <a:prstGeom prst="rect">
            <a:avLst/>
          </a:prstGeom>
          <a:noFill/>
          <a:ln>
            <a:noFill/>
          </a:ln>
        </p:spPr>
        <p:txBody>
          <a:bodyPr spcFirstLastPara="1" wrap="square" lIns="0" tIns="0" rIns="0" bIns="0" anchor="t" anchorCtr="0">
            <a:spAutoFit/>
          </a:bodyPr>
          <a:lstStyle/>
          <a:p>
            <a:pPr marL="0" marR="0" lvl="0" indent="0" rtl="0">
              <a:lnSpc>
                <a:spcPct val="104004"/>
              </a:lnSpc>
              <a:spcBef>
                <a:spcPts val="0"/>
              </a:spcBef>
              <a:spcAft>
                <a:spcPts val="0"/>
              </a:spcAft>
              <a:buNone/>
            </a:pPr>
            <a:r>
              <a:rPr lang="es-MX" dirty="0">
                <a:latin typeface="Times New Roman" panose="02020603050405020304" pitchFamily="18" charset="0"/>
                <a:ea typeface="Roboto"/>
                <a:cs typeface="Times New Roman" panose="02020603050405020304" pitchFamily="18" charset="0"/>
                <a:sym typeface="Roboto"/>
              </a:rPr>
              <a:t> Espera un momento, yo no soy tan malo como para vivir lejos de Dios por la eternidad. </a:t>
            </a:r>
            <a:r>
              <a:rPr lang="es-ES" dirty="0">
                <a:latin typeface="Times New Roman" panose="02020603050405020304" pitchFamily="18" charset="0"/>
                <a:ea typeface="Roboto"/>
                <a:cs typeface="Times New Roman" panose="02020603050405020304" pitchFamily="18" charset="0"/>
                <a:sym typeface="Roboto"/>
              </a:rPr>
              <a:t>¿Hay algo más que Dios pueda hacer?</a:t>
            </a:r>
            <a:r>
              <a:rPr lang="es-MX" dirty="0">
                <a:latin typeface="Times New Roman" panose="02020603050405020304" pitchFamily="18" charset="0"/>
                <a:ea typeface="Roboto"/>
                <a:cs typeface="Times New Roman" panose="02020603050405020304" pitchFamily="18" charset="0"/>
                <a:sym typeface="Roboto"/>
              </a:rPr>
              <a:t> </a:t>
            </a:r>
            <a:endParaRPr lang="es-MX" dirty="0">
              <a:latin typeface="Times New Roman" panose="02020603050405020304" pitchFamily="18" charset="0"/>
              <a:cs typeface="Times New Roman" panose="02020603050405020304" pitchFamily="18" charset="0"/>
            </a:endParaRPr>
          </a:p>
        </p:txBody>
      </p:sp>
      <p:sp>
        <p:nvSpPr>
          <p:cNvPr id="136" name="Google Shape;136;p14"/>
          <p:cNvSpPr txBox="1"/>
          <p:nvPr/>
        </p:nvSpPr>
        <p:spPr>
          <a:xfrm>
            <a:off x="379947" y="640776"/>
            <a:ext cx="3200921" cy="1398781"/>
          </a:xfrm>
          <a:prstGeom prst="rect">
            <a:avLst/>
          </a:prstGeom>
          <a:noFill/>
          <a:ln>
            <a:noFill/>
          </a:ln>
        </p:spPr>
        <p:txBody>
          <a:bodyPr spcFirstLastPara="1" wrap="square" lIns="0" tIns="0" rIns="0" bIns="0" anchor="t" anchorCtr="0">
            <a:spAutoFit/>
          </a:bodyPr>
          <a:lstStyle/>
          <a:p>
            <a:pPr marL="0" marR="0" lvl="0" indent="0" rtl="0">
              <a:lnSpc>
                <a:spcPct val="101001"/>
              </a:lnSpc>
              <a:spcBef>
                <a:spcPts val="0"/>
              </a:spcBef>
              <a:spcAft>
                <a:spcPts val="0"/>
              </a:spcAft>
              <a:buNone/>
            </a:pPr>
            <a:r>
              <a:rPr lang="es-ES" sz="1800" b="0" i="0" dirty="0">
                <a:effectLst/>
                <a:latin typeface="Times New Roman" panose="02020603050405020304" pitchFamily="18" charset="0"/>
                <a:cs typeface="Times New Roman" panose="02020603050405020304" pitchFamily="18" charset="0"/>
              </a:rPr>
              <a:t>¿Entonces me quiere decir usted que si alguien aquí en la tierra no acepta a Cristo como su Salvador personal queda condenado para siempre después de morir?</a:t>
            </a:r>
            <a:r>
              <a:rPr lang="es-MX" sz="1800" b="0" i="0" dirty="0">
                <a:effectLst/>
                <a:latin typeface="Times New Roman" panose="02020603050405020304" pitchFamily="18" charset="0"/>
                <a:cs typeface="Times New Roman" panose="02020603050405020304" pitchFamily="18" charset="0"/>
              </a:rPr>
              <a:t>   </a:t>
            </a:r>
            <a:endParaRPr lang="es-MX" sz="1800" dirty="0">
              <a:latin typeface="Times New Roman" panose="02020603050405020304" pitchFamily="18" charset="0"/>
              <a:cs typeface="Times New Roman" panose="02020603050405020304" pitchFamily="18" charset="0"/>
            </a:endParaRPr>
          </a:p>
        </p:txBody>
      </p:sp>
      <p:sp>
        <p:nvSpPr>
          <p:cNvPr id="138" name="Google Shape;138;p14"/>
          <p:cNvSpPr txBox="1"/>
          <p:nvPr/>
        </p:nvSpPr>
        <p:spPr>
          <a:xfrm>
            <a:off x="3972249" y="572235"/>
            <a:ext cx="3214683" cy="1523366"/>
          </a:xfrm>
          <a:prstGeom prst="rect">
            <a:avLst/>
          </a:prstGeom>
          <a:noFill/>
          <a:ln>
            <a:noFill/>
          </a:ln>
        </p:spPr>
        <p:txBody>
          <a:bodyPr spcFirstLastPara="1" wrap="square" lIns="0" tIns="0" rIns="0" bIns="0" anchor="t" anchorCtr="0">
            <a:spAutoFit/>
          </a:bodyPr>
          <a:lstStyle/>
          <a:p>
            <a:pPr marL="0" marR="0" lvl="0" indent="0" rtl="0">
              <a:lnSpc>
                <a:spcPct val="101001"/>
              </a:lnSpc>
              <a:spcBef>
                <a:spcPts val="0"/>
              </a:spcBef>
              <a:spcAft>
                <a:spcPts val="0"/>
              </a:spcAft>
              <a:buNone/>
            </a:pPr>
            <a:r>
              <a:rPr lang="es-MX" dirty="0">
                <a:latin typeface="Times New Roman" panose="02020603050405020304" pitchFamily="18" charset="0"/>
                <a:cs typeface="Times New Roman" panose="02020603050405020304" pitchFamily="18" charset="0"/>
              </a:rPr>
              <a:t>Así es, ya no se puede hacer nada por alguien que muere sin la esperanza en Cristo. Por eso Cristo vino a buscar y salvar lo que se había perdido. El hizo su parte morir en la cruz por ti. Nosotros necesitamos hacer la nuestra: Creer de todo corazón y recibirlo en nuestro corazón. </a:t>
            </a:r>
          </a:p>
        </p:txBody>
      </p:sp>
      <p:pic>
        <p:nvPicPr>
          <p:cNvPr id="4" name="Picture 3">
            <a:extLst>
              <a:ext uri="{FF2B5EF4-FFF2-40B4-BE49-F238E27FC236}">
                <a16:creationId xmlns:a16="http://schemas.microsoft.com/office/drawing/2014/main" id="{B011283C-E910-3842-8AD6-64943151E3F9}"/>
              </a:ext>
            </a:extLst>
          </p:cNvPr>
          <p:cNvPicPr>
            <a:picLocks noChangeAspect="1"/>
          </p:cNvPicPr>
          <p:nvPr/>
        </p:nvPicPr>
        <p:blipFill>
          <a:blip r:embed="rId5"/>
          <a:srcRect l="5642" r="5642"/>
          <a:stretch/>
        </p:blipFill>
        <p:spPr>
          <a:xfrm>
            <a:off x="328278" y="2719428"/>
            <a:ext cx="3304257" cy="2484278"/>
          </a:xfrm>
          <a:prstGeom prst="rect">
            <a:avLst/>
          </a:prstGeom>
        </p:spPr>
      </p:pic>
      <p:pic>
        <p:nvPicPr>
          <p:cNvPr id="5" name="Picture 4">
            <a:extLst>
              <a:ext uri="{FF2B5EF4-FFF2-40B4-BE49-F238E27FC236}">
                <a16:creationId xmlns:a16="http://schemas.microsoft.com/office/drawing/2014/main" id="{33E0B004-65A5-ACED-3DEB-F9501A37ACCB}"/>
              </a:ext>
            </a:extLst>
          </p:cNvPr>
          <p:cNvPicPr>
            <a:picLocks noChangeAspect="1"/>
          </p:cNvPicPr>
          <p:nvPr/>
        </p:nvPicPr>
        <p:blipFill>
          <a:blip r:embed="rId6"/>
          <a:srcRect l="16259" r="16259"/>
          <a:stretch/>
        </p:blipFill>
        <p:spPr>
          <a:xfrm>
            <a:off x="3968902" y="2737919"/>
            <a:ext cx="3201015" cy="2533713"/>
          </a:xfrm>
          <a:prstGeom prst="rect">
            <a:avLst/>
          </a:prstGeom>
        </p:spPr>
      </p:pic>
      <p:pic>
        <p:nvPicPr>
          <p:cNvPr id="6" name="Picture 5">
            <a:extLst>
              <a:ext uri="{FF2B5EF4-FFF2-40B4-BE49-F238E27FC236}">
                <a16:creationId xmlns:a16="http://schemas.microsoft.com/office/drawing/2014/main" id="{6C9DE112-5D4F-51C1-CFDC-31D399B617AE}"/>
              </a:ext>
            </a:extLst>
          </p:cNvPr>
          <p:cNvPicPr>
            <a:picLocks noChangeAspect="1"/>
          </p:cNvPicPr>
          <p:nvPr/>
        </p:nvPicPr>
        <p:blipFill>
          <a:blip r:embed="rId5"/>
          <a:srcRect l="5642" r="5642"/>
          <a:stretch/>
        </p:blipFill>
        <p:spPr>
          <a:xfrm>
            <a:off x="396065" y="7740396"/>
            <a:ext cx="3304257" cy="2484278"/>
          </a:xfrm>
          <a:prstGeom prst="rect">
            <a:avLst/>
          </a:prstGeom>
        </p:spPr>
      </p:pic>
      <p:sp>
        <p:nvSpPr>
          <p:cNvPr id="8" name="Google Shape;131;p14">
            <a:extLst>
              <a:ext uri="{FF2B5EF4-FFF2-40B4-BE49-F238E27FC236}">
                <a16:creationId xmlns:a16="http://schemas.microsoft.com/office/drawing/2014/main" id="{A1D9B124-2B0B-5ACC-9531-A9CFFB6ABD32}"/>
              </a:ext>
            </a:extLst>
          </p:cNvPr>
          <p:cNvSpPr/>
          <p:nvPr/>
        </p:nvSpPr>
        <p:spPr>
          <a:xfrm>
            <a:off x="4160430" y="5819366"/>
            <a:ext cx="3284092" cy="1934150"/>
          </a:xfrm>
          <a:custGeom>
            <a:avLst/>
            <a:gdLst/>
            <a:ahLst/>
            <a:cxnLst/>
            <a:rect l="l" t="t" r="r" b="b"/>
            <a:pathLst>
              <a:path w="3485399" h="2300363" extrusionOk="0">
                <a:moveTo>
                  <a:pt x="0" y="0"/>
                </a:moveTo>
                <a:lnTo>
                  <a:pt x="3485399" y="0"/>
                </a:lnTo>
                <a:lnTo>
                  <a:pt x="3485399" y="2300363"/>
                </a:lnTo>
                <a:lnTo>
                  <a:pt x="0" y="2300363"/>
                </a:lnTo>
                <a:lnTo>
                  <a:pt x="0" y="0"/>
                </a:lnTo>
                <a:close/>
              </a:path>
            </a:pathLst>
          </a:custGeom>
          <a:blipFill rotWithShape="1">
            <a:blip r:embed="rId4">
              <a:alphaModFix/>
            </a:blip>
            <a:stretch>
              <a:fillRect/>
            </a:stretch>
          </a:blipFill>
          <a:ln>
            <a:noFill/>
          </a:ln>
        </p:spPr>
        <p:txBody>
          <a:bodyPr/>
          <a:lstStyle/>
          <a:p>
            <a:endParaRPr lang="en-US"/>
          </a:p>
        </p:txBody>
      </p:sp>
      <p:sp>
        <p:nvSpPr>
          <p:cNvPr id="9" name="Google Shape;132;p14">
            <a:extLst>
              <a:ext uri="{FF2B5EF4-FFF2-40B4-BE49-F238E27FC236}">
                <a16:creationId xmlns:a16="http://schemas.microsoft.com/office/drawing/2014/main" id="{C592B499-0B91-D217-329A-968BFA4EFCA7}"/>
              </a:ext>
            </a:extLst>
          </p:cNvPr>
          <p:cNvSpPr txBox="1"/>
          <p:nvPr/>
        </p:nvSpPr>
        <p:spPr>
          <a:xfrm>
            <a:off x="4324781" y="5968378"/>
            <a:ext cx="2903103" cy="1344214"/>
          </a:xfrm>
          <a:prstGeom prst="rect">
            <a:avLst/>
          </a:prstGeom>
          <a:noFill/>
          <a:ln>
            <a:noFill/>
          </a:ln>
        </p:spPr>
        <p:txBody>
          <a:bodyPr spcFirstLastPara="1" wrap="square" lIns="0" tIns="0" rIns="0" bIns="0" anchor="t" anchorCtr="0">
            <a:spAutoFit/>
          </a:bodyPr>
          <a:lstStyle/>
          <a:p>
            <a:pPr marL="0" marR="0" lvl="0" indent="0" rtl="0">
              <a:lnSpc>
                <a:spcPct val="104004"/>
              </a:lnSpc>
              <a:spcBef>
                <a:spcPts val="0"/>
              </a:spcBef>
              <a:spcAft>
                <a:spcPts val="0"/>
              </a:spcAft>
              <a:buNone/>
            </a:pPr>
            <a:r>
              <a:rPr lang="es-MX" dirty="0">
                <a:latin typeface="Times New Roman" panose="02020603050405020304" pitchFamily="18" charset="0"/>
                <a:ea typeface="Roboto"/>
                <a:cs typeface="Times New Roman" panose="02020603050405020304" pitchFamily="18" charset="0"/>
                <a:sym typeface="Roboto"/>
              </a:rPr>
              <a:t>Lo siento mi amigo, ya no se puede hacer nada. Porque la Biblia lo dice: Es necesario que el hombre muera una sola vez y después de esto el juicio. Es ahí en el juicio que toda persona comparecerá ante el tribunal y Dios es el Juez. </a:t>
            </a:r>
            <a:endParaRPr lang="es-MX" dirty="0">
              <a:latin typeface="Times New Roman" panose="02020603050405020304" pitchFamily="18" charset="0"/>
              <a:cs typeface="Times New Roman" panose="02020603050405020304" pitchFamily="18" charset="0"/>
            </a:endParaRPr>
          </a:p>
        </p:txBody>
      </p:sp>
      <p:grpSp>
        <p:nvGrpSpPr>
          <p:cNvPr id="10" name="Google Shape;122;p14">
            <a:extLst>
              <a:ext uri="{FF2B5EF4-FFF2-40B4-BE49-F238E27FC236}">
                <a16:creationId xmlns:a16="http://schemas.microsoft.com/office/drawing/2014/main" id="{AAB129BA-FD7B-7548-14E8-9B021E309F9E}"/>
              </a:ext>
            </a:extLst>
          </p:cNvPr>
          <p:cNvGrpSpPr/>
          <p:nvPr/>
        </p:nvGrpSpPr>
        <p:grpSpPr>
          <a:xfrm>
            <a:off x="3968902" y="7753515"/>
            <a:ext cx="3451101" cy="2758852"/>
            <a:chOff x="0" y="-38100"/>
            <a:chExt cx="1236797" cy="988711"/>
          </a:xfrm>
        </p:grpSpPr>
        <p:sp>
          <p:nvSpPr>
            <p:cNvPr id="11" name="Google Shape;123;p14">
              <a:extLst>
                <a:ext uri="{FF2B5EF4-FFF2-40B4-BE49-F238E27FC236}">
                  <a16:creationId xmlns:a16="http://schemas.microsoft.com/office/drawing/2014/main" id="{1EB27C6E-547C-328C-D6A3-FE46517472CD}"/>
                </a:ext>
              </a:extLst>
            </p:cNvPr>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2" name="Google Shape;124;p14">
              <a:extLst>
                <a:ext uri="{FF2B5EF4-FFF2-40B4-BE49-F238E27FC236}">
                  <a16:creationId xmlns:a16="http://schemas.microsoft.com/office/drawing/2014/main" id="{942F6D7C-CE37-494B-25E5-273C0572129A}"/>
                </a:ext>
              </a:extLst>
            </p:cNvPr>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1400" b="0" i="0" u="none" strike="noStrike" cap="none" dirty="0">
                  <a:solidFill>
                    <a:srgbClr val="000000"/>
                  </a:solidFill>
                  <a:latin typeface="Bangers"/>
                  <a:ea typeface="Bangers"/>
                  <a:cs typeface="Bangers"/>
                  <a:sym typeface="Bangers"/>
                </a:rPr>
                <a:t>Add Photo/illustration here</a:t>
              </a:r>
              <a:endParaRPr dirty="0"/>
            </a:p>
          </p:txBody>
        </p:sp>
      </p:grpSp>
      <p:pic>
        <p:nvPicPr>
          <p:cNvPr id="13" name="Picture 12">
            <a:extLst>
              <a:ext uri="{FF2B5EF4-FFF2-40B4-BE49-F238E27FC236}">
                <a16:creationId xmlns:a16="http://schemas.microsoft.com/office/drawing/2014/main" id="{B2193FAA-515E-D91C-CF35-A5E88BC55109}"/>
              </a:ext>
            </a:extLst>
          </p:cNvPr>
          <p:cNvPicPr>
            <a:picLocks noChangeAspect="1"/>
          </p:cNvPicPr>
          <p:nvPr/>
        </p:nvPicPr>
        <p:blipFill>
          <a:blip r:embed="rId7"/>
          <a:stretch>
            <a:fillRect/>
          </a:stretch>
        </p:blipFill>
        <p:spPr>
          <a:xfrm>
            <a:off x="4021751" y="7942631"/>
            <a:ext cx="3345402" cy="2486931"/>
          </a:xfrm>
          <a:prstGeom prst="rect">
            <a:avLst/>
          </a:prstGeom>
        </p:spPr>
      </p:pic>
    </p:spTree>
    <p:extLst>
      <p:ext uri="{BB962C8B-B14F-4D97-AF65-F5344CB8AC3E}">
        <p14:creationId xmlns:p14="http://schemas.microsoft.com/office/powerpoint/2010/main" val="1352125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4C6FF"/>
        </a:solidFill>
        <a:effectLst/>
      </p:bgPr>
    </p:bg>
    <p:spTree>
      <p:nvGrpSpPr>
        <p:cNvPr id="1" name="Shape 111"/>
        <p:cNvGrpSpPr/>
        <p:nvPr/>
      </p:nvGrpSpPr>
      <p:grpSpPr>
        <a:xfrm>
          <a:off x="0" y="0"/>
          <a:ext cx="0" cy="0"/>
          <a:chOff x="0" y="0"/>
          <a:chExt cx="0" cy="0"/>
        </a:xfrm>
      </p:grpSpPr>
      <p:sp>
        <p:nvSpPr>
          <p:cNvPr id="112" name="Google Shape;112;p14"/>
          <p:cNvSpPr/>
          <p:nvPr/>
        </p:nvSpPr>
        <p:spPr>
          <a:xfrm>
            <a:off x="-5940119" y="-83767"/>
            <a:ext cx="19308325" cy="10860933"/>
          </a:xfrm>
          <a:custGeom>
            <a:avLst/>
            <a:gdLst/>
            <a:ahLst/>
            <a:cxnLst/>
            <a:rect l="l" t="t" r="r" b="b"/>
            <a:pathLst>
              <a:path w="19308325" h="10860933" extrusionOk="0">
                <a:moveTo>
                  <a:pt x="0" y="0"/>
                </a:moveTo>
                <a:lnTo>
                  <a:pt x="19308324" y="0"/>
                </a:lnTo>
                <a:lnTo>
                  <a:pt x="19308324" y="10860932"/>
                </a:lnTo>
                <a:lnTo>
                  <a:pt x="0" y="10860932"/>
                </a:lnTo>
                <a:lnTo>
                  <a:pt x="0" y="0"/>
                </a:lnTo>
                <a:close/>
              </a:path>
            </a:pathLst>
          </a:custGeom>
          <a:blipFill rotWithShape="1">
            <a:blip r:embed="rId3">
              <a:alphaModFix amt="50000"/>
            </a:blip>
            <a:stretch>
              <a:fillRect/>
            </a:stretch>
          </a:blipFill>
          <a:ln>
            <a:noFill/>
          </a:ln>
        </p:spPr>
        <p:txBody>
          <a:bodyPr/>
          <a:lstStyle/>
          <a:p>
            <a:endParaRPr lang="en-US"/>
          </a:p>
        </p:txBody>
      </p:sp>
      <p:grpSp>
        <p:nvGrpSpPr>
          <p:cNvPr id="113" name="Google Shape;113;p14"/>
          <p:cNvGrpSpPr/>
          <p:nvPr/>
        </p:nvGrpSpPr>
        <p:grpSpPr>
          <a:xfrm>
            <a:off x="0" y="-109642"/>
            <a:ext cx="7560000" cy="10801642"/>
            <a:chOff x="0" y="-28575"/>
            <a:chExt cx="2709333" cy="3871065"/>
          </a:xfrm>
        </p:grpSpPr>
        <p:sp>
          <p:nvSpPr>
            <p:cNvPr id="114" name="Google Shape;114;p14"/>
            <p:cNvSpPr/>
            <p:nvPr/>
          </p:nvSpPr>
          <p:spPr>
            <a:xfrm>
              <a:off x="0" y="0"/>
              <a:ext cx="2709333" cy="3842490"/>
            </a:xfrm>
            <a:custGeom>
              <a:avLst/>
              <a:gdLst/>
              <a:ahLst/>
              <a:cxnLst/>
              <a:rect l="l" t="t" r="r" b="b"/>
              <a:pathLst>
                <a:path w="2709333" h="3842490" extrusionOk="0">
                  <a:moveTo>
                    <a:pt x="0" y="0"/>
                  </a:moveTo>
                  <a:lnTo>
                    <a:pt x="2709333" y="0"/>
                  </a:lnTo>
                  <a:lnTo>
                    <a:pt x="2709333" y="3842490"/>
                  </a:lnTo>
                  <a:lnTo>
                    <a:pt x="0" y="3842490"/>
                  </a:lnTo>
                  <a:close/>
                </a:path>
              </a:pathLst>
            </a:custGeom>
            <a:solidFill>
              <a:srgbClr val="000000">
                <a:alpha val="0"/>
              </a:srgbClr>
            </a:solidFill>
            <a:ln w="142875" cap="sq" cmpd="sng">
              <a:solidFill>
                <a:srgbClr val="000000"/>
              </a:solidFill>
              <a:prstDash val="solid"/>
              <a:miter lim="8000"/>
              <a:headEnd type="none" w="sm" len="sm"/>
              <a:tailEnd type="none" w="sm" len="sm"/>
            </a:ln>
          </p:spPr>
          <p:txBody>
            <a:bodyPr/>
            <a:lstStyle/>
            <a:p>
              <a:endParaRPr lang="en-US"/>
            </a:p>
          </p:txBody>
        </p:sp>
        <p:sp>
          <p:nvSpPr>
            <p:cNvPr id="115" name="Google Shape;115;p14"/>
            <p:cNvSpPr txBox="1"/>
            <p:nvPr/>
          </p:nvSpPr>
          <p:spPr>
            <a:xfrm>
              <a:off x="0" y="-28575"/>
              <a:ext cx="2709333" cy="3871065"/>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6" name="Google Shape;116;p14"/>
          <p:cNvGrpSpPr/>
          <p:nvPr/>
        </p:nvGrpSpPr>
        <p:grpSpPr>
          <a:xfrm>
            <a:off x="254858" y="2572194"/>
            <a:ext cx="3451101" cy="2758852"/>
            <a:chOff x="0" y="-38100"/>
            <a:chExt cx="1236797" cy="988711"/>
          </a:xfrm>
        </p:grpSpPr>
        <p:sp>
          <p:nvSpPr>
            <p:cNvPr id="117" name="Google Shape;117;p14"/>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18" name="Google Shape;118;p14"/>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1400" b="0" i="0" u="none" strike="noStrike" cap="none" dirty="0">
                  <a:solidFill>
                    <a:srgbClr val="000000"/>
                  </a:solidFill>
                  <a:latin typeface="Bangers"/>
                  <a:ea typeface="Bangers"/>
                  <a:cs typeface="Bangers"/>
                  <a:sym typeface="Bangers"/>
                </a:rPr>
                <a:t>Add Photo/illustration here</a:t>
              </a:r>
              <a:endParaRPr dirty="0"/>
            </a:p>
          </p:txBody>
        </p:sp>
      </p:grpSp>
      <p:sp>
        <p:nvSpPr>
          <p:cNvPr id="119" name="Google Shape;119;p14"/>
          <p:cNvSpPr/>
          <p:nvPr/>
        </p:nvSpPr>
        <p:spPr>
          <a:xfrm>
            <a:off x="228645" y="390769"/>
            <a:ext cx="3485399" cy="2411072"/>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4">
              <a:alphaModFix/>
            </a:blip>
            <a:stretch>
              <a:fillRect/>
            </a:stretch>
          </a:blipFill>
          <a:ln>
            <a:noFill/>
          </a:ln>
        </p:spPr>
        <p:txBody>
          <a:bodyPr/>
          <a:lstStyle/>
          <a:p>
            <a:endParaRPr lang="en-US"/>
          </a:p>
        </p:txBody>
      </p:sp>
      <p:grpSp>
        <p:nvGrpSpPr>
          <p:cNvPr id="122" name="Google Shape;122;p14"/>
          <p:cNvGrpSpPr/>
          <p:nvPr/>
        </p:nvGrpSpPr>
        <p:grpSpPr>
          <a:xfrm>
            <a:off x="3854041" y="2900094"/>
            <a:ext cx="3451101" cy="2430951"/>
            <a:chOff x="0" y="-38100"/>
            <a:chExt cx="1236797" cy="988711"/>
          </a:xfrm>
        </p:grpSpPr>
        <p:sp>
          <p:nvSpPr>
            <p:cNvPr id="123" name="Google Shape;123;p14"/>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24" name="Google Shape;124;p14"/>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1400" b="0" i="0" u="none" strike="noStrike" cap="none" dirty="0">
                  <a:solidFill>
                    <a:srgbClr val="000000"/>
                  </a:solidFill>
                  <a:latin typeface="Bangers"/>
                  <a:ea typeface="Bangers"/>
                  <a:cs typeface="Bangers"/>
                  <a:sym typeface="Bangers"/>
                </a:rPr>
                <a:t>Add Photo/illustration here</a:t>
              </a:r>
              <a:endParaRPr dirty="0"/>
            </a:p>
          </p:txBody>
        </p:sp>
      </p:grpSp>
      <p:sp>
        <p:nvSpPr>
          <p:cNvPr id="125" name="Google Shape;125;p14"/>
          <p:cNvSpPr/>
          <p:nvPr/>
        </p:nvSpPr>
        <p:spPr>
          <a:xfrm>
            <a:off x="3831961" y="349524"/>
            <a:ext cx="3485399" cy="2570308"/>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4">
              <a:alphaModFix/>
            </a:blip>
            <a:stretch>
              <a:fillRect/>
            </a:stretch>
          </a:blipFill>
          <a:ln>
            <a:noFill/>
          </a:ln>
        </p:spPr>
        <p:txBody>
          <a:bodyPr/>
          <a:lstStyle/>
          <a:p>
            <a:endParaRPr lang="en-US"/>
          </a:p>
        </p:txBody>
      </p:sp>
      <p:grpSp>
        <p:nvGrpSpPr>
          <p:cNvPr id="128" name="Google Shape;128;p14"/>
          <p:cNvGrpSpPr/>
          <p:nvPr/>
        </p:nvGrpSpPr>
        <p:grpSpPr>
          <a:xfrm>
            <a:off x="311750" y="7543780"/>
            <a:ext cx="3451101" cy="2758852"/>
            <a:chOff x="0" y="-38100"/>
            <a:chExt cx="1236797" cy="988711"/>
          </a:xfrm>
        </p:grpSpPr>
        <p:sp>
          <p:nvSpPr>
            <p:cNvPr id="129" name="Google Shape;129;p14"/>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30" name="Google Shape;130;p14"/>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dirty="0"/>
            </a:p>
          </p:txBody>
        </p:sp>
      </p:grpSp>
      <p:sp>
        <p:nvSpPr>
          <p:cNvPr id="131" name="Google Shape;131;p14"/>
          <p:cNvSpPr/>
          <p:nvPr/>
        </p:nvSpPr>
        <p:spPr>
          <a:xfrm>
            <a:off x="228646" y="5384905"/>
            <a:ext cx="3565006" cy="2252250"/>
          </a:xfrm>
          <a:custGeom>
            <a:avLst/>
            <a:gdLst/>
            <a:ahLst/>
            <a:cxnLst/>
            <a:rect l="l" t="t" r="r" b="b"/>
            <a:pathLst>
              <a:path w="3485399" h="2300363" extrusionOk="0">
                <a:moveTo>
                  <a:pt x="0" y="0"/>
                </a:moveTo>
                <a:lnTo>
                  <a:pt x="3485399" y="0"/>
                </a:lnTo>
                <a:lnTo>
                  <a:pt x="3485399" y="2300363"/>
                </a:lnTo>
                <a:lnTo>
                  <a:pt x="0" y="2300363"/>
                </a:lnTo>
                <a:lnTo>
                  <a:pt x="0" y="0"/>
                </a:lnTo>
                <a:close/>
              </a:path>
            </a:pathLst>
          </a:custGeom>
          <a:blipFill rotWithShape="1">
            <a:blip r:embed="rId4">
              <a:alphaModFix/>
            </a:blip>
            <a:stretch>
              <a:fillRect/>
            </a:stretch>
          </a:blipFill>
          <a:ln>
            <a:noFill/>
          </a:ln>
        </p:spPr>
        <p:txBody>
          <a:bodyPr/>
          <a:lstStyle/>
          <a:p>
            <a:endParaRPr lang="en-US"/>
          </a:p>
        </p:txBody>
      </p:sp>
      <p:sp>
        <p:nvSpPr>
          <p:cNvPr id="132" name="Google Shape;132;p14"/>
          <p:cNvSpPr txBox="1"/>
          <p:nvPr/>
        </p:nvSpPr>
        <p:spPr>
          <a:xfrm>
            <a:off x="396065" y="5488146"/>
            <a:ext cx="3252025" cy="1568250"/>
          </a:xfrm>
          <a:prstGeom prst="rect">
            <a:avLst/>
          </a:prstGeom>
          <a:noFill/>
          <a:ln>
            <a:noFill/>
          </a:ln>
        </p:spPr>
        <p:txBody>
          <a:bodyPr spcFirstLastPara="1" wrap="square" lIns="0" tIns="0" rIns="0" bIns="0" anchor="t" anchorCtr="0">
            <a:spAutoFit/>
          </a:bodyPr>
          <a:lstStyle/>
          <a:p>
            <a:pPr marL="0" marR="0" lvl="0" indent="0" rtl="0">
              <a:lnSpc>
                <a:spcPct val="104004"/>
              </a:lnSpc>
              <a:spcBef>
                <a:spcPts val="0"/>
              </a:spcBef>
              <a:spcAft>
                <a:spcPts val="0"/>
              </a:spcAft>
              <a:buNone/>
            </a:pPr>
            <a:r>
              <a:rPr lang="es-MX" dirty="0">
                <a:latin typeface="Times New Roman" panose="02020603050405020304" pitchFamily="18" charset="0"/>
                <a:ea typeface="Roboto"/>
                <a:cs typeface="Times New Roman" panose="02020603050405020304" pitchFamily="18" charset="0"/>
                <a:sym typeface="Roboto"/>
              </a:rPr>
              <a:t>Aquellos que han vivido vidas agradables y de fe en Cristo no tienen miedo a la Muerte, pues esta sucede para llevarnos más cerca de Cristo. Pero no para aquellos que rechazaron a Cristo, para ellos la Muerte es una tragedia en la cual ya no pueden hacer nada sino esperar la condenación que les espera.</a:t>
            </a:r>
            <a:endParaRPr lang="es-MX" dirty="0">
              <a:latin typeface="Times New Roman" panose="02020603050405020304" pitchFamily="18" charset="0"/>
              <a:cs typeface="Times New Roman" panose="02020603050405020304" pitchFamily="18" charset="0"/>
            </a:endParaRPr>
          </a:p>
        </p:txBody>
      </p:sp>
      <p:sp>
        <p:nvSpPr>
          <p:cNvPr id="136" name="Google Shape;136;p14"/>
          <p:cNvSpPr txBox="1"/>
          <p:nvPr/>
        </p:nvSpPr>
        <p:spPr>
          <a:xfrm>
            <a:off x="379947" y="527729"/>
            <a:ext cx="3200921" cy="1678536"/>
          </a:xfrm>
          <a:prstGeom prst="rect">
            <a:avLst/>
          </a:prstGeom>
          <a:noFill/>
          <a:ln>
            <a:noFill/>
          </a:ln>
        </p:spPr>
        <p:txBody>
          <a:bodyPr spcFirstLastPara="1" wrap="square" lIns="0" tIns="0" rIns="0" bIns="0" anchor="t" anchorCtr="0">
            <a:spAutoFit/>
          </a:bodyPr>
          <a:lstStyle/>
          <a:p>
            <a:pPr marL="0" marR="0" lvl="0" indent="0" rtl="0">
              <a:lnSpc>
                <a:spcPct val="101001"/>
              </a:lnSpc>
              <a:spcBef>
                <a:spcPts val="0"/>
              </a:spcBef>
              <a:spcAft>
                <a:spcPts val="0"/>
              </a:spcAft>
              <a:buNone/>
            </a:pPr>
            <a:r>
              <a:rPr lang="es-MX" sz="1800" b="0" i="0" dirty="0">
                <a:effectLst/>
                <a:latin typeface="Times New Roman" panose="02020603050405020304" pitchFamily="18" charset="0"/>
                <a:cs typeface="Times New Roman" panose="02020603050405020304" pitchFamily="18" charset="0"/>
              </a:rPr>
              <a:t>Yo sé que la muerte está cerca, lo siento, pues ella me alcanzo con esta enfermedad incurable y he sufrido mucho, pero mi esperanza está en Cristo y yo sé en donde pasare la eternidad. En el cielo.   </a:t>
            </a:r>
            <a:endParaRPr lang="es-MX" sz="1800" dirty="0">
              <a:latin typeface="Times New Roman" panose="02020603050405020304" pitchFamily="18" charset="0"/>
              <a:cs typeface="Times New Roman" panose="02020603050405020304" pitchFamily="18" charset="0"/>
            </a:endParaRPr>
          </a:p>
        </p:txBody>
      </p:sp>
      <p:sp>
        <p:nvSpPr>
          <p:cNvPr id="138" name="Google Shape;138;p14"/>
          <p:cNvSpPr txBox="1"/>
          <p:nvPr/>
        </p:nvSpPr>
        <p:spPr>
          <a:xfrm>
            <a:off x="3961870" y="512042"/>
            <a:ext cx="3214683" cy="1740605"/>
          </a:xfrm>
          <a:prstGeom prst="rect">
            <a:avLst/>
          </a:prstGeom>
          <a:noFill/>
          <a:ln>
            <a:noFill/>
          </a:ln>
        </p:spPr>
        <p:txBody>
          <a:bodyPr spcFirstLastPara="1" wrap="square" lIns="0" tIns="0" rIns="0" bIns="0" anchor="t" anchorCtr="0">
            <a:spAutoFit/>
          </a:bodyPr>
          <a:lstStyle/>
          <a:p>
            <a:pPr marL="0" marR="0" lvl="0" indent="0" rtl="0">
              <a:lnSpc>
                <a:spcPct val="101001"/>
              </a:lnSpc>
              <a:spcBef>
                <a:spcPts val="0"/>
              </a:spcBef>
              <a:spcAft>
                <a:spcPts val="0"/>
              </a:spcAft>
              <a:buNone/>
            </a:pPr>
            <a:r>
              <a:rPr lang="es-MX" sz="1600" dirty="0">
                <a:latin typeface="Times New Roman" panose="02020603050405020304" pitchFamily="18" charset="0"/>
                <a:cs typeface="Times New Roman" panose="02020603050405020304" pitchFamily="18" charset="0"/>
              </a:rPr>
              <a:t>Esta otra clase de Muerte sucede cuando menos lo esperamos, pues nos sorprende por causa de un accidente. Después de la Muerte no se puede hacer nada más sino esperar el juicio final.</a:t>
            </a:r>
            <a:r>
              <a:rPr lang="es-MX" sz="1600" b="0" i="0" dirty="0">
                <a:effectLst/>
                <a:latin typeface="Times New Roman" panose="02020603050405020304" pitchFamily="18" charset="0"/>
                <a:cs typeface="Times New Roman" panose="02020603050405020304" pitchFamily="18" charset="0"/>
              </a:rPr>
              <a:t> Es por eso que tenemos que estar preparados. Cristo es mi Salvador.</a:t>
            </a:r>
            <a:endParaRPr lang="es-MX" sz="16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D1EC208-1525-849A-025A-CDD24B4935A6}"/>
              </a:ext>
            </a:extLst>
          </p:cNvPr>
          <p:cNvPicPr>
            <a:picLocks noChangeAspect="1"/>
          </p:cNvPicPr>
          <p:nvPr/>
        </p:nvPicPr>
        <p:blipFill>
          <a:blip r:embed="rId5">
            <a:extLst>
              <a:ext uri="{837473B0-CC2E-450A-ABE3-18F120FF3D39}">
                <a1611:picAttrSrcUrl xmlns:a1611="http://schemas.microsoft.com/office/drawing/2016/11/main" r:id="rId6"/>
              </a:ext>
            </a:extLst>
          </a:blip>
          <a:srcRect/>
          <a:stretch/>
        </p:blipFill>
        <p:spPr>
          <a:xfrm>
            <a:off x="294601" y="2900095"/>
            <a:ext cx="3353489" cy="2241628"/>
          </a:xfrm>
          <a:prstGeom prst="rect">
            <a:avLst/>
          </a:prstGeom>
        </p:spPr>
      </p:pic>
      <p:pic>
        <p:nvPicPr>
          <p:cNvPr id="1026" name="Picture 2">
            <a:extLst>
              <a:ext uri="{FF2B5EF4-FFF2-40B4-BE49-F238E27FC236}">
                <a16:creationId xmlns:a16="http://schemas.microsoft.com/office/drawing/2014/main" id="{C68CE31A-A2B3-1C2C-198A-59F1B1C1CDD7}"/>
              </a:ext>
            </a:extLst>
          </p:cNvPr>
          <p:cNvPicPr>
            <a:picLocks noChangeAspect="1" noChangeArrowheads="1"/>
          </p:cNvPicPr>
          <p:nvPr/>
        </p:nvPicPr>
        <p:blipFill>
          <a:blip r:embed="rId7">
            <a:extLst>
              <a:ext uri="{837473B0-CC2E-450A-ABE3-18F120FF3D39}">
                <a1611:picAttrSrcUrl xmlns:a1611="http://schemas.microsoft.com/office/drawing/2016/11/main" r:id="rId8"/>
              </a:ext>
            </a:extLst>
          </a:blip>
          <a:srcRect/>
          <a:stretch/>
        </p:blipFill>
        <p:spPr bwMode="auto">
          <a:xfrm>
            <a:off x="3921075" y="3004998"/>
            <a:ext cx="3340824" cy="2326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5D8751D-B844-C9E5-72E9-2390D94BC00E}"/>
              </a:ext>
            </a:extLst>
          </p:cNvPr>
          <p:cNvPicPr>
            <a:picLocks noChangeAspect="1"/>
          </p:cNvPicPr>
          <p:nvPr/>
        </p:nvPicPr>
        <p:blipFill>
          <a:blip r:embed="rId9"/>
          <a:stretch>
            <a:fillRect/>
          </a:stretch>
        </p:blipFill>
        <p:spPr>
          <a:xfrm>
            <a:off x="389261" y="7691014"/>
            <a:ext cx="3316698" cy="2611616"/>
          </a:xfrm>
          <a:prstGeom prst="rect">
            <a:avLst/>
          </a:prstGeom>
        </p:spPr>
      </p:pic>
      <p:sp>
        <p:nvSpPr>
          <p:cNvPr id="5" name="Google Shape;134;p14">
            <a:extLst>
              <a:ext uri="{FF2B5EF4-FFF2-40B4-BE49-F238E27FC236}">
                <a16:creationId xmlns:a16="http://schemas.microsoft.com/office/drawing/2014/main" id="{076E694B-7203-2D7B-6DD2-E3DEC92CEA61}"/>
              </a:ext>
            </a:extLst>
          </p:cNvPr>
          <p:cNvSpPr/>
          <p:nvPr/>
        </p:nvSpPr>
        <p:spPr>
          <a:xfrm rot="-5400000">
            <a:off x="3458895" y="6118418"/>
            <a:ext cx="4439364" cy="3929060"/>
          </a:xfrm>
          <a:custGeom>
            <a:avLst/>
            <a:gdLst/>
            <a:ahLst/>
            <a:cxnLst/>
            <a:rect l="l" t="t" r="r" b="b"/>
            <a:pathLst>
              <a:path w="5228306" h="3688332" extrusionOk="0">
                <a:moveTo>
                  <a:pt x="0" y="0"/>
                </a:moveTo>
                <a:lnTo>
                  <a:pt x="5228306" y="0"/>
                </a:lnTo>
                <a:lnTo>
                  <a:pt x="5228306" y="3688332"/>
                </a:lnTo>
                <a:lnTo>
                  <a:pt x="0" y="3688332"/>
                </a:lnTo>
                <a:lnTo>
                  <a:pt x="0" y="0"/>
                </a:lnTo>
                <a:close/>
              </a:path>
            </a:pathLst>
          </a:custGeom>
          <a:blipFill rotWithShape="1">
            <a:blip r:embed="rId10">
              <a:alphaModFix/>
            </a:blip>
            <a:stretch>
              <a:fillRect/>
            </a:stretch>
          </a:blipFill>
          <a:ln>
            <a:noFill/>
          </a:ln>
        </p:spPr>
        <p:txBody>
          <a:bodyPr/>
          <a:lstStyle/>
          <a:p>
            <a:endParaRPr lang="en-US" dirty="0"/>
          </a:p>
        </p:txBody>
      </p:sp>
      <p:sp>
        <p:nvSpPr>
          <p:cNvPr id="6" name="Google Shape;132;p14">
            <a:extLst>
              <a:ext uri="{FF2B5EF4-FFF2-40B4-BE49-F238E27FC236}">
                <a16:creationId xmlns:a16="http://schemas.microsoft.com/office/drawing/2014/main" id="{79B0F447-956D-E9F1-BF13-53BC77104D69}"/>
              </a:ext>
            </a:extLst>
          </p:cNvPr>
          <p:cNvSpPr txBox="1"/>
          <p:nvPr/>
        </p:nvSpPr>
        <p:spPr>
          <a:xfrm>
            <a:off x="4676775" y="6993390"/>
            <a:ext cx="2228850" cy="2304862"/>
          </a:xfrm>
          <a:prstGeom prst="rect">
            <a:avLst/>
          </a:prstGeom>
          <a:noFill/>
          <a:ln>
            <a:noFill/>
          </a:ln>
        </p:spPr>
        <p:txBody>
          <a:bodyPr spcFirstLastPara="1" wrap="square" lIns="0" tIns="0" rIns="0" bIns="0" anchor="t" anchorCtr="0">
            <a:spAutoFit/>
          </a:bodyPr>
          <a:lstStyle/>
          <a:p>
            <a:pPr marL="0" marR="0" lvl="0" indent="0" rtl="0">
              <a:lnSpc>
                <a:spcPct val="104004"/>
              </a:lnSpc>
              <a:spcBef>
                <a:spcPts val="0"/>
              </a:spcBef>
              <a:spcAft>
                <a:spcPts val="0"/>
              </a:spcAft>
              <a:buNone/>
            </a:pPr>
            <a:r>
              <a:rPr lang="es-MX" sz="1600" dirty="0">
                <a:latin typeface="Times New Roman" panose="02020603050405020304" pitchFamily="18" charset="0"/>
                <a:ea typeface="Roboto"/>
                <a:cs typeface="Times New Roman" panose="02020603050405020304" pitchFamily="18" charset="0"/>
                <a:sym typeface="Roboto"/>
              </a:rPr>
              <a:t>La Biblia es cierta, pues dice: y la muerte y el Hades fueron lanzados al lago de fuego. Esta es la segunda muerte. Y el que no se hayo inscrito en el libro de la vida fue lanzado al lago de fuego (Apocalipsis 20:14-15).</a:t>
            </a:r>
            <a:endParaRPr lang="es-MX"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4C6FF"/>
        </a:solidFill>
        <a:effectLst/>
      </p:bgPr>
    </p:bg>
    <p:spTree>
      <p:nvGrpSpPr>
        <p:cNvPr id="1" name="Shape 83"/>
        <p:cNvGrpSpPr/>
        <p:nvPr/>
      </p:nvGrpSpPr>
      <p:grpSpPr>
        <a:xfrm>
          <a:off x="0" y="0"/>
          <a:ext cx="0" cy="0"/>
          <a:chOff x="0" y="0"/>
          <a:chExt cx="0" cy="0"/>
        </a:xfrm>
      </p:grpSpPr>
      <p:sp>
        <p:nvSpPr>
          <p:cNvPr id="84" name="Google Shape;84;p13"/>
          <p:cNvSpPr/>
          <p:nvPr/>
        </p:nvSpPr>
        <p:spPr>
          <a:xfrm>
            <a:off x="-3226162" y="137938"/>
            <a:ext cx="19308325" cy="10860933"/>
          </a:xfrm>
          <a:custGeom>
            <a:avLst/>
            <a:gdLst/>
            <a:ahLst/>
            <a:cxnLst/>
            <a:rect l="l" t="t" r="r" b="b"/>
            <a:pathLst>
              <a:path w="19308325" h="10860933" extrusionOk="0">
                <a:moveTo>
                  <a:pt x="0" y="0"/>
                </a:moveTo>
                <a:lnTo>
                  <a:pt x="19308324" y="0"/>
                </a:lnTo>
                <a:lnTo>
                  <a:pt x="19308324" y="10860932"/>
                </a:lnTo>
                <a:lnTo>
                  <a:pt x="0" y="10860932"/>
                </a:lnTo>
                <a:lnTo>
                  <a:pt x="0" y="0"/>
                </a:lnTo>
                <a:close/>
              </a:path>
            </a:pathLst>
          </a:custGeom>
          <a:blipFill rotWithShape="1">
            <a:blip r:embed="rId3">
              <a:alphaModFix amt="50000"/>
            </a:blip>
            <a:stretch>
              <a:fillRect/>
            </a:stretch>
          </a:blipFill>
          <a:ln>
            <a:noFill/>
          </a:ln>
        </p:spPr>
        <p:txBody>
          <a:bodyPr/>
          <a:lstStyle/>
          <a:p>
            <a:r>
              <a:rPr lang="en-US" dirty="0"/>
              <a:t>Ha</a:t>
            </a:r>
          </a:p>
        </p:txBody>
      </p:sp>
      <p:sp>
        <p:nvSpPr>
          <p:cNvPr id="85" name="Google Shape;85;p13"/>
          <p:cNvSpPr/>
          <p:nvPr/>
        </p:nvSpPr>
        <p:spPr>
          <a:xfrm>
            <a:off x="0" y="2194190"/>
            <a:ext cx="7560000" cy="2927963"/>
          </a:xfrm>
          <a:custGeom>
            <a:avLst/>
            <a:gdLst/>
            <a:ahLst/>
            <a:cxnLst/>
            <a:rect l="l" t="t" r="r" b="b"/>
            <a:pathLst>
              <a:path w="7560000" h="2927963" extrusionOk="0">
                <a:moveTo>
                  <a:pt x="0" y="0"/>
                </a:moveTo>
                <a:lnTo>
                  <a:pt x="7560000" y="0"/>
                </a:lnTo>
                <a:lnTo>
                  <a:pt x="7560000" y="2927962"/>
                </a:lnTo>
                <a:lnTo>
                  <a:pt x="0" y="2927962"/>
                </a:lnTo>
                <a:lnTo>
                  <a:pt x="0" y="0"/>
                </a:lnTo>
                <a:close/>
              </a:path>
            </a:pathLst>
          </a:custGeom>
          <a:blipFill rotWithShape="1">
            <a:blip r:embed="rId4">
              <a:alphaModFix/>
            </a:blip>
            <a:stretch>
              <a:fillRect/>
            </a:stretch>
          </a:blipFill>
          <a:ln>
            <a:noFill/>
          </a:ln>
        </p:spPr>
        <p:txBody>
          <a:bodyPr/>
          <a:lstStyle/>
          <a:p>
            <a:endParaRPr lang="en-US"/>
          </a:p>
        </p:txBody>
      </p:sp>
      <p:grpSp>
        <p:nvGrpSpPr>
          <p:cNvPr id="86" name="Google Shape;86;p13"/>
          <p:cNvGrpSpPr/>
          <p:nvPr/>
        </p:nvGrpSpPr>
        <p:grpSpPr>
          <a:xfrm>
            <a:off x="-1" y="420771"/>
            <a:ext cx="7446675" cy="10801642"/>
            <a:chOff x="0" y="-28575"/>
            <a:chExt cx="2709333" cy="3871065"/>
          </a:xfrm>
        </p:grpSpPr>
        <p:sp>
          <p:nvSpPr>
            <p:cNvPr id="87" name="Google Shape;87;p13"/>
            <p:cNvSpPr/>
            <p:nvPr/>
          </p:nvSpPr>
          <p:spPr>
            <a:xfrm>
              <a:off x="0" y="0"/>
              <a:ext cx="2709333" cy="3842490"/>
            </a:xfrm>
            <a:custGeom>
              <a:avLst/>
              <a:gdLst/>
              <a:ahLst/>
              <a:cxnLst/>
              <a:rect l="l" t="t" r="r" b="b"/>
              <a:pathLst>
                <a:path w="2709333" h="3842490" extrusionOk="0">
                  <a:moveTo>
                    <a:pt x="0" y="0"/>
                  </a:moveTo>
                  <a:lnTo>
                    <a:pt x="2709333" y="0"/>
                  </a:lnTo>
                  <a:lnTo>
                    <a:pt x="2709333" y="3842490"/>
                  </a:lnTo>
                  <a:lnTo>
                    <a:pt x="0" y="3842490"/>
                  </a:lnTo>
                  <a:close/>
                </a:path>
              </a:pathLst>
            </a:custGeom>
            <a:solidFill>
              <a:srgbClr val="000000">
                <a:alpha val="0"/>
              </a:srgbClr>
            </a:solidFill>
            <a:ln w="142875" cap="sq" cmpd="sng">
              <a:solidFill>
                <a:srgbClr val="000000"/>
              </a:solidFill>
              <a:prstDash val="solid"/>
              <a:miter lim="8000"/>
              <a:headEnd type="none" w="sm" len="sm"/>
              <a:tailEnd type="none" w="sm" len="sm"/>
            </a:ln>
          </p:spPr>
          <p:txBody>
            <a:bodyPr/>
            <a:lstStyle/>
            <a:p>
              <a:endParaRPr lang="en-US"/>
            </a:p>
          </p:txBody>
        </p:sp>
        <p:sp>
          <p:nvSpPr>
            <p:cNvPr id="88" name="Google Shape;88;p13"/>
            <p:cNvSpPr txBox="1"/>
            <p:nvPr/>
          </p:nvSpPr>
          <p:spPr>
            <a:xfrm>
              <a:off x="0" y="-28575"/>
              <a:ext cx="2709333" cy="3871065"/>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
        <p:nvSpPr>
          <p:cNvPr id="89" name="Google Shape;89;p13"/>
          <p:cNvSpPr/>
          <p:nvPr/>
        </p:nvSpPr>
        <p:spPr>
          <a:xfrm>
            <a:off x="155574" y="566552"/>
            <a:ext cx="7556500" cy="5255040"/>
          </a:xfrm>
          <a:custGeom>
            <a:avLst/>
            <a:gdLst/>
            <a:ahLst/>
            <a:cxnLst/>
            <a:rect l="l" t="t" r="r" b="b"/>
            <a:pathLst>
              <a:path w="6864943" h="4842905" extrusionOk="0">
                <a:moveTo>
                  <a:pt x="0" y="0"/>
                </a:moveTo>
                <a:lnTo>
                  <a:pt x="6864944" y="0"/>
                </a:lnTo>
                <a:lnTo>
                  <a:pt x="6864944" y="4842906"/>
                </a:lnTo>
                <a:lnTo>
                  <a:pt x="0" y="4842906"/>
                </a:lnTo>
                <a:lnTo>
                  <a:pt x="0" y="0"/>
                </a:lnTo>
                <a:close/>
              </a:path>
            </a:pathLst>
          </a:custGeom>
          <a:blipFill rotWithShape="1">
            <a:blip r:embed="rId5">
              <a:alphaModFix/>
            </a:blip>
            <a:stretch>
              <a:fillRect/>
            </a:stretch>
          </a:blipFill>
          <a:ln>
            <a:noFill/>
          </a:ln>
        </p:spPr>
        <p:txBody>
          <a:bodyPr/>
          <a:lstStyle/>
          <a:p>
            <a:endParaRPr lang="en-US"/>
          </a:p>
        </p:txBody>
      </p:sp>
      <p:grpSp>
        <p:nvGrpSpPr>
          <p:cNvPr id="90" name="Google Shape;90;p13"/>
          <p:cNvGrpSpPr/>
          <p:nvPr/>
        </p:nvGrpSpPr>
        <p:grpSpPr>
          <a:xfrm>
            <a:off x="318418" y="7178404"/>
            <a:ext cx="3451101" cy="3377057"/>
            <a:chOff x="0" y="-38100"/>
            <a:chExt cx="1236797" cy="988711"/>
          </a:xfrm>
        </p:grpSpPr>
        <p:sp>
          <p:nvSpPr>
            <p:cNvPr id="91" name="Google Shape;91;p13"/>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92" name="Google Shape;92;p13"/>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dirty="0"/>
            </a:p>
          </p:txBody>
        </p:sp>
      </p:grpSp>
      <p:sp>
        <p:nvSpPr>
          <p:cNvPr id="93" name="Google Shape;93;p13"/>
          <p:cNvSpPr/>
          <p:nvPr/>
        </p:nvSpPr>
        <p:spPr>
          <a:xfrm>
            <a:off x="251358" y="5698816"/>
            <a:ext cx="3485399" cy="1585901"/>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6">
              <a:alphaModFix/>
            </a:blip>
            <a:stretch>
              <a:fillRect/>
            </a:stretch>
          </a:blipFill>
          <a:ln>
            <a:noFill/>
          </a:ln>
        </p:spPr>
        <p:txBody>
          <a:bodyPr/>
          <a:lstStyle/>
          <a:p>
            <a:endParaRPr lang="en-US"/>
          </a:p>
        </p:txBody>
      </p:sp>
      <p:sp>
        <p:nvSpPr>
          <p:cNvPr id="94" name="Google Shape;94;p13"/>
          <p:cNvSpPr txBox="1"/>
          <p:nvPr/>
        </p:nvSpPr>
        <p:spPr>
          <a:xfrm>
            <a:off x="941632" y="2289840"/>
            <a:ext cx="5134640" cy="188820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MX" sz="3600" dirty="0">
                <a:latin typeface="Times New Roman" panose="02020603050405020304" pitchFamily="18" charset="0"/>
                <a:cs typeface="Times New Roman" panose="02020603050405020304" pitchFamily="18" charset="0"/>
                <a:sym typeface="Bangers"/>
              </a:rPr>
              <a:t>Sanger </a:t>
            </a:r>
            <a:r>
              <a:rPr lang="es-MX" sz="3600" dirty="0" err="1">
                <a:latin typeface="Times New Roman" panose="02020603050405020304" pitchFamily="18" charset="0"/>
                <a:cs typeface="Times New Roman" panose="02020603050405020304" pitchFamily="18" charset="0"/>
                <a:sym typeface="Bangers"/>
              </a:rPr>
              <a:t>Naz</a:t>
            </a:r>
            <a:endParaRPr lang="es-MX" sz="3600" dirty="0">
              <a:latin typeface="Times New Roman" panose="02020603050405020304" pitchFamily="18" charset="0"/>
              <a:cs typeface="Times New Roman" panose="02020603050405020304" pitchFamily="18" charset="0"/>
              <a:sym typeface="Bangers"/>
            </a:endParaRPr>
          </a:p>
          <a:p>
            <a:pPr marL="0" marR="0" lvl="0" indent="0" algn="ctr" rtl="0">
              <a:spcBef>
                <a:spcPts val="0"/>
              </a:spcBef>
              <a:spcAft>
                <a:spcPts val="0"/>
              </a:spcAft>
              <a:buNone/>
            </a:pPr>
            <a:r>
              <a:rPr lang="es-MX" sz="3600" dirty="0">
                <a:latin typeface="Times New Roman" panose="02020603050405020304" pitchFamily="18" charset="0"/>
                <a:cs typeface="Times New Roman" panose="02020603050405020304" pitchFamily="18" charset="0"/>
                <a:sym typeface="Bangers"/>
              </a:rPr>
              <a:t>A tu servicio</a:t>
            </a:r>
          </a:p>
          <a:p>
            <a:pPr marL="0" marR="0" lvl="0" indent="0" algn="ctr" rtl="0">
              <a:spcBef>
                <a:spcPts val="0"/>
              </a:spcBef>
              <a:spcAft>
                <a:spcPts val="0"/>
              </a:spcAft>
              <a:buNone/>
            </a:pPr>
            <a:r>
              <a:rPr lang="es-MX" sz="3600" dirty="0">
                <a:latin typeface="Times New Roman" panose="02020603050405020304" pitchFamily="18" charset="0"/>
                <a:cs typeface="Times New Roman" panose="02020603050405020304" pitchFamily="18" charset="0"/>
                <a:sym typeface="Bangers"/>
                <a:hlinkClick r:id="rId7"/>
              </a:rPr>
              <a:t>www.Sangernaz.com</a:t>
            </a:r>
            <a:r>
              <a:rPr lang="es-MX" sz="3600" dirty="0">
                <a:latin typeface="Times New Roman" panose="02020603050405020304" pitchFamily="18" charset="0"/>
                <a:cs typeface="Times New Roman" panose="02020603050405020304" pitchFamily="18" charset="0"/>
                <a:sym typeface="Bangers"/>
              </a:rPr>
              <a:t> </a:t>
            </a:r>
          </a:p>
          <a:p>
            <a:pPr marL="0" marR="0" lvl="0" indent="0" algn="ctr" rtl="0">
              <a:lnSpc>
                <a:spcPct val="140000"/>
              </a:lnSpc>
              <a:spcBef>
                <a:spcPts val="0"/>
              </a:spcBef>
              <a:spcAft>
                <a:spcPts val="0"/>
              </a:spcAft>
              <a:buNone/>
            </a:pPr>
            <a:endParaRPr sz="1050" dirty="0"/>
          </a:p>
        </p:txBody>
      </p:sp>
      <p:sp>
        <p:nvSpPr>
          <p:cNvPr id="95" name="Google Shape;95;p13"/>
          <p:cNvSpPr txBox="1"/>
          <p:nvPr/>
        </p:nvSpPr>
        <p:spPr>
          <a:xfrm>
            <a:off x="1780796" y="2374800"/>
            <a:ext cx="3213300" cy="353943"/>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endParaRPr sz="2000" dirty="0"/>
          </a:p>
        </p:txBody>
      </p:sp>
      <p:grpSp>
        <p:nvGrpSpPr>
          <p:cNvPr id="98" name="Google Shape;98;p13"/>
          <p:cNvGrpSpPr/>
          <p:nvPr/>
        </p:nvGrpSpPr>
        <p:grpSpPr>
          <a:xfrm>
            <a:off x="3854041" y="7178405"/>
            <a:ext cx="3451101" cy="3377056"/>
            <a:chOff x="0" y="-38100"/>
            <a:chExt cx="1236797" cy="988711"/>
          </a:xfrm>
        </p:grpSpPr>
        <p:sp>
          <p:nvSpPr>
            <p:cNvPr id="99" name="Google Shape;99;p13"/>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00" name="Google Shape;100;p13"/>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dirty="0"/>
            </a:p>
          </p:txBody>
        </p:sp>
      </p:grpSp>
      <p:sp>
        <p:nvSpPr>
          <p:cNvPr id="104" name="Google Shape;104;p13"/>
          <p:cNvSpPr txBox="1"/>
          <p:nvPr/>
        </p:nvSpPr>
        <p:spPr>
          <a:xfrm>
            <a:off x="381978" y="5858396"/>
            <a:ext cx="3197586" cy="994631"/>
          </a:xfrm>
          <a:prstGeom prst="rect">
            <a:avLst/>
          </a:prstGeom>
          <a:noFill/>
          <a:ln>
            <a:noFill/>
          </a:ln>
        </p:spPr>
        <p:txBody>
          <a:bodyPr spcFirstLastPara="1" wrap="square" lIns="0" tIns="0" rIns="0" bIns="0" anchor="t" anchorCtr="0">
            <a:spAutoFit/>
          </a:bodyPr>
          <a:lstStyle/>
          <a:p>
            <a:pPr>
              <a:lnSpc>
                <a:spcPct val="101001"/>
              </a:lnSpc>
            </a:pPr>
            <a:r>
              <a:rPr lang="es-MX" sz="1600" dirty="0">
                <a:latin typeface="Times New Roman" panose="02020603050405020304" pitchFamily="18" charset="0"/>
                <a:ea typeface="Roboto"/>
                <a:cs typeface="Times New Roman" panose="02020603050405020304" pitchFamily="18" charset="0"/>
                <a:sym typeface="Roboto"/>
              </a:rPr>
              <a:t>Si tienes alguna pregunta y quisieras conocer más sobre como ser salvos y prepararnos para la vida eterna, no dejes de llamarnos o visitarnos.</a:t>
            </a:r>
            <a:endParaRPr lang="es-MX" sz="16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8616AD5-2309-F0E3-260B-56E02DAC4303}"/>
              </a:ext>
            </a:extLst>
          </p:cNvPr>
          <p:cNvPicPr>
            <a:picLocks noChangeAspect="1"/>
          </p:cNvPicPr>
          <p:nvPr/>
        </p:nvPicPr>
        <p:blipFill>
          <a:blip r:embed="rId8"/>
          <a:srcRect t="12408" b="12408"/>
          <a:stretch/>
        </p:blipFill>
        <p:spPr>
          <a:xfrm>
            <a:off x="3933824" y="7356395"/>
            <a:ext cx="3304257" cy="3199066"/>
          </a:xfrm>
          <a:prstGeom prst="rect">
            <a:avLst/>
          </a:prstGeom>
        </p:spPr>
      </p:pic>
      <p:pic>
        <p:nvPicPr>
          <p:cNvPr id="9" name="Picture 8">
            <a:extLst>
              <a:ext uri="{FF2B5EF4-FFF2-40B4-BE49-F238E27FC236}">
                <a16:creationId xmlns:a16="http://schemas.microsoft.com/office/drawing/2014/main" id="{9C49DF85-049F-76FF-8DEE-AA22A11CF2A5}"/>
              </a:ext>
            </a:extLst>
          </p:cNvPr>
          <p:cNvPicPr>
            <a:picLocks noChangeAspect="1"/>
          </p:cNvPicPr>
          <p:nvPr/>
        </p:nvPicPr>
        <p:blipFill>
          <a:blip r:embed="rId9"/>
          <a:srcRect l="24694" r="24694"/>
          <a:stretch/>
        </p:blipFill>
        <p:spPr>
          <a:xfrm>
            <a:off x="381978" y="7356396"/>
            <a:ext cx="3354779" cy="3199066"/>
          </a:xfrm>
          <a:prstGeom prst="rect">
            <a:avLst/>
          </a:prstGeom>
        </p:spPr>
      </p:pic>
      <p:sp>
        <p:nvSpPr>
          <p:cNvPr id="10" name="Google Shape;93;p13">
            <a:extLst>
              <a:ext uri="{FF2B5EF4-FFF2-40B4-BE49-F238E27FC236}">
                <a16:creationId xmlns:a16="http://schemas.microsoft.com/office/drawing/2014/main" id="{761676F7-90D1-0A25-1688-9B59F4DECD65}"/>
              </a:ext>
            </a:extLst>
          </p:cNvPr>
          <p:cNvSpPr/>
          <p:nvPr/>
        </p:nvSpPr>
        <p:spPr>
          <a:xfrm>
            <a:off x="3997484" y="5386237"/>
            <a:ext cx="3176936" cy="1814814"/>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6">
              <a:alphaModFix/>
            </a:blip>
            <a:stretch>
              <a:fillRect/>
            </a:stretch>
          </a:blipFill>
          <a:ln>
            <a:noFill/>
          </a:ln>
        </p:spPr>
        <p:txBody>
          <a:bodyPr/>
          <a:lstStyle/>
          <a:p>
            <a:endParaRPr lang="en-US"/>
          </a:p>
        </p:txBody>
      </p:sp>
      <p:sp>
        <p:nvSpPr>
          <p:cNvPr id="11" name="Google Shape;104;p13">
            <a:extLst>
              <a:ext uri="{FF2B5EF4-FFF2-40B4-BE49-F238E27FC236}">
                <a16:creationId xmlns:a16="http://schemas.microsoft.com/office/drawing/2014/main" id="{46BDA530-7FBB-567E-69A1-3C5292D18A51}"/>
              </a:ext>
            </a:extLst>
          </p:cNvPr>
          <p:cNvSpPr txBox="1"/>
          <p:nvPr/>
        </p:nvSpPr>
        <p:spPr>
          <a:xfrm>
            <a:off x="4101749" y="5547904"/>
            <a:ext cx="2955684" cy="1119024"/>
          </a:xfrm>
          <a:prstGeom prst="rect">
            <a:avLst/>
          </a:prstGeom>
          <a:noFill/>
          <a:ln>
            <a:noFill/>
          </a:ln>
        </p:spPr>
        <p:txBody>
          <a:bodyPr spcFirstLastPara="1" wrap="square" lIns="0" tIns="0" rIns="0" bIns="0" anchor="t" anchorCtr="0">
            <a:spAutoFit/>
          </a:bodyPr>
          <a:lstStyle/>
          <a:p>
            <a:pPr>
              <a:lnSpc>
                <a:spcPct val="101001"/>
              </a:lnSpc>
            </a:pPr>
            <a:r>
              <a:rPr lang="es-MX" sz="1800" dirty="0">
                <a:latin typeface="Times New Roman" panose="02020603050405020304" pitchFamily="18" charset="0"/>
                <a:ea typeface="Roboto"/>
                <a:cs typeface="Times New Roman" panose="02020603050405020304" pitchFamily="18" charset="0"/>
                <a:sym typeface="Roboto"/>
              </a:rPr>
              <a:t>Para visitarnos estamos ubicados en 815 Jensen Ave. Sanger, California o llámanos al 559-349-2590</a:t>
            </a:r>
            <a:endParaRPr lang="es-MX"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33081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679</Words>
  <Application>Microsoft Office PowerPoint</Application>
  <PresentationFormat>Custom</PresentationFormat>
  <Paragraphs>29</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Arial</vt:lpstr>
      <vt:lpstr>Bangers</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Daniel Deida</dc:creator>
  <cp:lastModifiedBy>Daniel Deida</cp:lastModifiedBy>
  <cp:revision>14</cp:revision>
  <cp:lastPrinted>2024-07-27T00:33:38Z</cp:lastPrinted>
  <dcterms:modified xsi:type="dcterms:W3CDTF">2024-07-27T00:34:27Z</dcterms:modified>
</cp:coreProperties>
</file>