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66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508" y="1122363"/>
            <a:ext cx="1043315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 BASADAS EN EL LIBRO DE NEHEMIA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7206"/>
            <a:ext cx="9144000" cy="1000593"/>
          </a:xfrm>
        </p:spPr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tanto conocemos de Nehemías?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Cuanto tiempo se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hecharon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edificar el muro de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Jerusalen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años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 días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días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años </a:t>
            </a: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 días</a:t>
            </a: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Nehemias 6:15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Quien era Esdras?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sacerdote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profeta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Fariseo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Forastero</a:t>
            </a: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562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sacerdote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Nehemías 8:2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rey ayudo a Nehemías para la reconstrucción de los muros?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Nabucodonosor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Artajerjes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Berequias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David</a:t>
            </a:r>
          </a:p>
          <a:p>
            <a:pPr marL="742950" indent="-742950">
              <a:buAutoNum type="alphaLcParenR"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Artajerjes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Nehemias 2:1-10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Que incluía la dedicación del muro?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643625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Coros, alabanzas y sacrificios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tiempo en silencio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lectura del libro de Josué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Bailes y borracheras</a:t>
            </a:r>
          </a:p>
          <a:p>
            <a:pPr marL="742950" indent="-742950">
              <a:buAutoNum type="alphaLcParenR"/>
            </a:pP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325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Coros, alabanzas y sacrificios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Nehemías 12:27-43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tribus no deberían entrar jamás en la congregación de Dios?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Los Levitas y Juda 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Benjamín y Jeremías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Los amonitas y moabitas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Los eunucos y Balaam</a:t>
            </a: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amonitas y moabitas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Nehemías 13:1</a:t>
            </a: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¿Qué clase de libro es Nehemías?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3397"/>
            <a:ext cx="10515600" cy="373356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Sermón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Poesía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Profecía</a:t>
            </a: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325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Quien era Nehemías?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Profeta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Sacerdote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Copero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Rey</a:t>
            </a:r>
          </a:p>
          <a:p>
            <a:pPr marL="742950" indent="-742950">
              <a:buAutoNum type="alphaLcParenR"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1325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Copero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Nehemías 2:1</a:t>
            </a: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Que ayudo a los israelitas para terminar el muro?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Sanbalat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hacia oración por el pueblo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pueblo tuvo ánimo para trabajar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pueblo no se desanimaba.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nobles y los oficiales apoyaban la edificación sin murmuración.</a:t>
            </a:r>
          </a:p>
          <a:p>
            <a:pPr marL="742950" indent="-742950">
              <a:buAutoNum type="alphaLcParenR"/>
            </a:pP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pueblo tuvo ánimo para trabajar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Nehemías 4:6</a:t>
            </a: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Quien fue el rey que devasto a Jerusalén y llevo a los israelitas al exilio?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Rey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Asuero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Rey Dario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Rey Basa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Rey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Nabucodonosor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Rey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Nabucodonosor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Nehemias 7:6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281</Words>
  <Application>Microsoft Office PowerPoint</Application>
  <PresentationFormat>Widescreen</PresentationFormat>
  <Paragraphs>73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Times New Roman</vt:lpstr>
      <vt:lpstr>Office Theme</vt:lpstr>
      <vt:lpstr>PREGUNTAS  BASADAS EN EL LIBRO DE NEHEMIA</vt:lpstr>
      <vt:lpstr>1) ¿Qué clase de libro es Nehemías?</vt:lpstr>
      <vt:lpstr>RESPUESTA</vt:lpstr>
      <vt:lpstr>2) Quien era Nehemías?</vt:lpstr>
      <vt:lpstr>RESPUESTA</vt:lpstr>
      <vt:lpstr>3) Que ayudo a los israelitas para terminar el muro?</vt:lpstr>
      <vt:lpstr>RESPUESTA</vt:lpstr>
      <vt:lpstr>4) Quien fue el rey que devasto a Jerusalén y llevo a los israelitas al exilio? </vt:lpstr>
      <vt:lpstr>RESPUESTA</vt:lpstr>
      <vt:lpstr>5) Cuanto tiempo se hecharon para edificar el muro de Jerusalen? </vt:lpstr>
      <vt:lpstr>RESPUESTA</vt:lpstr>
      <vt:lpstr>6) Quien era Esdras? </vt:lpstr>
      <vt:lpstr>RESPUESTA</vt:lpstr>
      <vt:lpstr>7) Que rey ayudo a Nehemías para la reconstrucción de los muros?</vt:lpstr>
      <vt:lpstr>RESPUESTA</vt:lpstr>
      <vt:lpstr>8) Que incluía la dedicación del muro?</vt:lpstr>
      <vt:lpstr>RESPUESTA</vt:lpstr>
      <vt:lpstr>10) Que tribus no deberían entrar jamás en la congregación de Dios?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6</cp:revision>
  <dcterms:created xsi:type="dcterms:W3CDTF">2024-07-21T05:33:27Z</dcterms:created>
  <dcterms:modified xsi:type="dcterms:W3CDTF">2024-07-30T04:53:30Z</dcterms:modified>
</cp:coreProperties>
</file>