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60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3" r:id="rId20"/>
    <p:sldId id="282" r:id="rId21"/>
    <p:sldId id="284" r:id="rId2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40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redicad.wordpress.com/tag/nuevo-testamento-evangelio-de-juan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12040" b="31448"/>
          <a:stretch/>
        </p:blipFill>
        <p:spPr>
          <a:xfrm>
            <a:off x="0" y="0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4288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DEL NUEVO TESTAMENTO PARTE II</a:t>
            </a: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5706628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Olivo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Uvas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Higuera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Sicamor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Que clase de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arbol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maldijo Jesus por no dar fruto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Higuera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eo 21:18-22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4952248"/>
            <a:ext cx="7272906" cy="4985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54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que tienen hambre y sed de justicia</a:t>
            </a:r>
          </a:p>
          <a:p>
            <a:pPr marL="1143000" indent="-1143000">
              <a:buAutoNum type="alphaLcPeriod"/>
            </a:pPr>
            <a:r>
              <a:rPr lang="es-MX" sz="54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que lloran</a:t>
            </a:r>
          </a:p>
          <a:p>
            <a:pPr marL="1143000" indent="-1143000">
              <a:buAutoNum type="alphaLcPeriod"/>
            </a:pPr>
            <a:r>
              <a:rPr lang="es-MX" sz="54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pobres en espíritu</a:t>
            </a:r>
          </a:p>
          <a:p>
            <a:pPr marL="1143000" indent="-1143000">
              <a:buAutoNum type="alphaLcPeriod"/>
            </a:pPr>
            <a:r>
              <a:rPr lang="es-MX" sz="54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pacificadores</a:t>
            </a:r>
            <a:endParaRPr lang="es-MX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  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 acuerdo a las bienaventuranzas quienes serán llamados hijos de Dios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Los pacificadores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5:9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3946408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los justos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los buenos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los nacidos de  </a:t>
            </a:r>
          </a:p>
          <a:p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     nuevo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los nacidos en la iglesia</a:t>
            </a:r>
            <a:endParaRPr lang="es-MX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</a:t>
            </a: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 acuerdo a Juan 3, Quien vera el reino de Dios 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los nacidos de nuevo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Juan 3:3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3946408"/>
            <a:ext cx="727290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Galilea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Jerusalén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Betzaida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MX" sz="60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Capernaum</a:t>
            </a:r>
            <a:endParaRPr lang="es-MX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Donde hizo Jesus su primer milagro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Galilea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Juan 2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5180848"/>
            <a:ext cx="727290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Una mujer fiel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Un hombre fiel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Dios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Nadie</a:t>
            </a:r>
            <a:endParaRPr lang="es-MX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</a:t>
            </a: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¿Quién en el N.T. dijo, ayúdate que yo te ayudare?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056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Nadie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141797" y="570916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Rey Saul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Judas Iscariote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Rey Herodes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Pilatos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21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 Quien mato a Juan el bautista?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4632208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48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diablo dejo de tentar a Jesus</a:t>
            </a:r>
          </a:p>
          <a:p>
            <a:pPr marL="1143000" indent="-1143000">
              <a:buAutoNum type="alphaLcPeriod"/>
            </a:pPr>
            <a:r>
              <a:rPr lang="es-MX" sz="48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Cambiar las piedras en pan</a:t>
            </a:r>
          </a:p>
          <a:p>
            <a:pPr marL="1143000" indent="-1143000">
              <a:buAutoNum type="alphaLcPeriod"/>
            </a:pPr>
            <a:r>
              <a:rPr lang="es-MX" sz="48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Jesus lo adorara</a:t>
            </a:r>
          </a:p>
          <a:p>
            <a:pPr marL="1143000" indent="-1143000">
              <a:buAutoNum type="alphaLcPeriod"/>
            </a:pPr>
            <a:r>
              <a:rPr lang="es-MX" sz="54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Si eres hijo de Dios échate abajo</a:t>
            </a: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736"/>
            <a:ext cx="7272906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</a:t>
            </a:r>
            <a:r>
              <a:rPr lang="es-E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¿Según Mateo 4, en que consistió la última tentación de Jesus?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Que Jesus lo adorara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4:9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Rey Herodes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14:1-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12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141797" y="570916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Juan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Pedro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Pablo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Santiago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Quien fue el primer Apóstol que negó a Jesus?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Pedro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26:69-75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5346700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Lucas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Marcos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Juan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Mateo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   Que evangelio fue escrito por un doctor?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Lucas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3883660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Mandamiento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Texto sagrado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Libro santo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Buenas noticias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Que significa la palabra evangelio?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Buen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as noticias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295</Words>
  <Application>Microsoft Office PowerPoint</Application>
  <PresentationFormat>Custom</PresentationFormat>
  <Paragraphs>79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27</cp:revision>
  <cp:lastPrinted>2024-07-12T01:28:02Z</cp:lastPrinted>
  <dcterms:modified xsi:type="dcterms:W3CDTF">2024-08-26T20:25:48Z</dcterms:modified>
</cp:coreProperties>
</file>