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3"/>
  </p:notesMasterIdLst>
  <p:sldIdLst>
    <p:sldId id="256" r:id="rId2"/>
    <p:sldId id="260" r:id="rId3"/>
    <p:sldId id="257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3" r:id="rId20"/>
    <p:sldId id="282" r:id="rId21"/>
    <p:sldId id="284" r:id="rId22"/>
  </p:sldIdLst>
  <p:sldSz cx="7556500" cy="106934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240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04993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28021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01280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26941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16920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37528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88111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8786039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863237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181309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53646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963158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339596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4096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582942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88298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55232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5641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93296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predicad.wordpress.com/tag/nuevo-testamento-evangelio-de-juan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10B72A5-6D46-DB0B-5CC4-C6D4D2B8C5B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t="12040" b="31448"/>
          <a:stretch/>
        </p:blipFill>
        <p:spPr>
          <a:xfrm>
            <a:off x="0" y="0"/>
            <a:ext cx="7556500" cy="4288866"/>
          </a:xfrm>
          <a:prstGeom prst="rect">
            <a:avLst/>
          </a:prstGeom>
        </p:spPr>
      </p:pic>
      <p:sp>
        <p:nvSpPr>
          <p:cNvPr id="94" name="Google Shape;94;p13"/>
          <p:cNvSpPr txBox="1"/>
          <p:nvPr/>
        </p:nvSpPr>
        <p:spPr>
          <a:xfrm>
            <a:off x="155692" y="5017075"/>
            <a:ext cx="7245116" cy="4288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PREGUNTAS DEL NUEVO TESTAMENTO PARTE II</a:t>
            </a:r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4;p13">
            <a:extLst>
              <a:ext uri="{FF2B5EF4-FFF2-40B4-BE49-F238E27FC236}">
                <a16:creationId xmlns:a16="http://schemas.microsoft.com/office/drawing/2014/main" id="{80E3A4F3-CDF3-A5A6-AEE4-71A02E8E7A4D}"/>
              </a:ext>
            </a:extLst>
          </p:cNvPr>
          <p:cNvSpPr txBox="1"/>
          <p:nvPr/>
        </p:nvSpPr>
        <p:spPr>
          <a:xfrm>
            <a:off x="283594" y="5706628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Amor</a:t>
            </a:r>
          </a:p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Esperanza</a:t>
            </a:r>
          </a:p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Fe</a:t>
            </a:r>
          </a:p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Lenguas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5.   Según la fórmula para las virtudes, 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¿cuál de ellas es la más grande?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259632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Amor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1 Corintios 13:13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567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4;p13">
            <a:extLst>
              <a:ext uri="{FF2B5EF4-FFF2-40B4-BE49-F238E27FC236}">
                <a16:creationId xmlns:a16="http://schemas.microsoft.com/office/drawing/2014/main" id="{80E3A4F3-CDF3-A5A6-AEE4-71A02E8E7A4D}"/>
              </a:ext>
            </a:extLst>
          </p:cNvPr>
          <p:cNvSpPr txBox="1"/>
          <p:nvPr/>
        </p:nvSpPr>
        <p:spPr>
          <a:xfrm>
            <a:off x="283594" y="3946408"/>
            <a:ext cx="7272906" cy="66479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Los que tienen hambre y sed de justicia</a:t>
            </a:r>
          </a:p>
          <a:p>
            <a:pPr marL="1143000" indent="-1143000">
              <a:buAutoNum type="alphaLcPeriod"/>
            </a:pP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Los que lloran</a:t>
            </a:r>
          </a:p>
          <a:p>
            <a:pPr marL="1143000" indent="-1143000">
              <a:buAutoNum type="alphaLcPeriod"/>
            </a:pP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Los pobres en espíritu</a:t>
            </a:r>
          </a:p>
          <a:p>
            <a:pPr marL="1143000" indent="-1143000">
              <a:buAutoNum type="alphaLcPeriod"/>
            </a:pP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Los pacificadores</a:t>
            </a:r>
            <a:endParaRPr lang="es-MX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6.  De acuerdo a las bienaventuranzas quien será lleno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991405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4225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Los que tienen hambre y sed de justicia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Mateo 5:6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0123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4;p13">
            <a:extLst>
              <a:ext uri="{FF2B5EF4-FFF2-40B4-BE49-F238E27FC236}">
                <a16:creationId xmlns:a16="http://schemas.microsoft.com/office/drawing/2014/main" id="{80E3A4F3-CDF3-A5A6-AEE4-71A02E8E7A4D}"/>
              </a:ext>
            </a:extLst>
          </p:cNvPr>
          <p:cNvSpPr txBox="1"/>
          <p:nvPr/>
        </p:nvSpPr>
        <p:spPr>
          <a:xfrm>
            <a:off x="283594" y="3946408"/>
            <a:ext cx="7272906" cy="36933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s-MX" sz="6000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Anas</a:t>
            </a:r>
            <a:endParaRPr lang="es-MX" sz="6000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s-MX" sz="6000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Caifas</a:t>
            </a:r>
            <a:endParaRPr lang="es-MX" sz="6000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Pilatos</a:t>
            </a:r>
          </a:p>
          <a:p>
            <a:pPr marL="1143000" indent="-1143000">
              <a:buAutoNum type="alphaLcPeriod"/>
            </a:pP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Herodes</a:t>
            </a:r>
            <a:endParaRPr lang="es-MX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7. </a:t>
            </a: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Como se llamaba el sumo sacerdote quien juzgo a Jesus</a:t>
            </a:r>
            <a:r>
              <a:rPr lang="es-ES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</a:t>
            </a: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1313430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Caifás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Mateo </a:t>
            </a: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26:57-68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6864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4;p13">
            <a:extLst>
              <a:ext uri="{FF2B5EF4-FFF2-40B4-BE49-F238E27FC236}">
                <a16:creationId xmlns:a16="http://schemas.microsoft.com/office/drawing/2014/main" id="{80E3A4F3-CDF3-A5A6-AEE4-71A02E8E7A4D}"/>
              </a:ext>
            </a:extLst>
          </p:cNvPr>
          <p:cNvSpPr txBox="1"/>
          <p:nvPr/>
        </p:nvSpPr>
        <p:spPr>
          <a:xfrm>
            <a:off x="283594" y="3946408"/>
            <a:ext cx="7272906" cy="36933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Jerusalén</a:t>
            </a:r>
          </a:p>
          <a:p>
            <a:pPr marL="1143000" indent="-1143000">
              <a:buAutoNum type="alphaLcPeriod"/>
            </a:pP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Betzaida</a:t>
            </a:r>
          </a:p>
          <a:p>
            <a:pPr marL="1143000" indent="-1143000">
              <a:buAutoNum type="alphaLcPeriod"/>
            </a:pP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Nazaret</a:t>
            </a:r>
          </a:p>
          <a:p>
            <a:pPr marL="1143000" indent="-1143000">
              <a:buAutoNum type="alphaLcPeriod"/>
            </a:pP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s-MX" sz="6000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Capernaum</a:t>
            </a:r>
            <a:endParaRPr lang="es-MX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8. </a:t>
            </a: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Donde Jesus predico su primer sermón en público</a:t>
            </a:r>
            <a:r>
              <a:rPr lang="es-ES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</a:t>
            </a: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1139181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Nazaret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Lucas 4:16-30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1164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4;p13">
            <a:extLst>
              <a:ext uri="{FF2B5EF4-FFF2-40B4-BE49-F238E27FC236}">
                <a16:creationId xmlns:a16="http://schemas.microsoft.com/office/drawing/2014/main" id="{80E3A4F3-CDF3-A5A6-AEE4-71A02E8E7A4D}"/>
              </a:ext>
            </a:extLst>
          </p:cNvPr>
          <p:cNvSpPr txBox="1"/>
          <p:nvPr/>
        </p:nvSpPr>
        <p:spPr>
          <a:xfrm>
            <a:off x="283594" y="5180848"/>
            <a:ext cx="7272906" cy="36933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Usaba el humor</a:t>
            </a:r>
          </a:p>
          <a:p>
            <a:pPr marL="1143000" indent="-1143000">
              <a:buAutoNum type="alphaLcPeriod"/>
            </a:pP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Usaba la poesía</a:t>
            </a:r>
          </a:p>
          <a:p>
            <a:pPr marL="1143000" indent="-1143000">
              <a:buAutoNum type="alphaLcPeriod"/>
            </a:pP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Escribía cartas</a:t>
            </a:r>
          </a:p>
          <a:p>
            <a:pPr marL="1143000" indent="-1143000">
              <a:buAutoNum type="alphaLcPeriod"/>
            </a:pP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Usaba </a:t>
            </a:r>
            <a:r>
              <a:rPr lang="es-MX" sz="6000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parabolas</a:t>
            </a:r>
            <a:endParaRPr lang="es-MX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7856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9. </a:t>
            </a:r>
            <a:r>
              <a:rPr lang="es-ES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Que método de enseñanza usaba Jesus para comunicar la verdad?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0133150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Parábolas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Mateo 13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7624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4;p13">
            <a:extLst>
              <a:ext uri="{FF2B5EF4-FFF2-40B4-BE49-F238E27FC236}">
                <a16:creationId xmlns:a16="http://schemas.microsoft.com/office/drawing/2014/main" id="{80E3A4F3-CDF3-A5A6-AEE4-71A02E8E7A4D}"/>
              </a:ext>
            </a:extLst>
          </p:cNvPr>
          <p:cNvSpPr txBox="1"/>
          <p:nvPr/>
        </p:nvSpPr>
        <p:spPr>
          <a:xfrm>
            <a:off x="141797" y="5709169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Amor</a:t>
            </a:r>
          </a:p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Fe</a:t>
            </a:r>
          </a:p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Esperanza</a:t>
            </a:r>
          </a:p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Sabiduría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1. Que dijo Pablo que puede crecer en conocimiento y juicio?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3828513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4;p13">
            <a:extLst>
              <a:ext uri="{FF2B5EF4-FFF2-40B4-BE49-F238E27FC236}">
                <a16:creationId xmlns:a16="http://schemas.microsoft.com/office/drawing/2014/main" id="{80E3A4F3-CDF3-A5A6-AEE4-71A02E8E7A4D}"/>
              </a:ext>
            </a:extLst>
          </p:cNvPr>
          <p:cNvSpPr txBox="1"/>
          <p:nvPr/>
        </p:nvSpPr>
        <p:spPr>
          <a:xfrm>
            <a:off x="283594" y="3786388"/>
            <a:ext cx="7272906" cy="36933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En el rio Nilo</a:t>
            </a:r>
          </a:p>
          <a:p>
            <a:pPr marL="1143000" indent="-1143000">
              <a:buAutoNum type="alphaLcPeriod"/>
            </a:pP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En el mar muerto  </a:t>
            </a:r>
          </a:p>
          <a:p>
            <a:pPr marL="1143000" indent="-1143000">
              <a:buAutoNum type="alphaLcPeriod"/>
            </a:pP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Mar de Galilea</a:t>
            </a:r>
          </a:p>
          <a:p>
            <a:pPr marL="1143000" indent="-1143000">
              <a:buAutoNum type="alphaLcPeriod"/>
            </a:pPr>
            <a:r>
              <a:rPr lang="es-MX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En el rio Jordán</a:t>
            </a:r>
          </a:p>
        </p:txBody>
      </p:sp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1938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10. </a:t>
            </a:r>
            <a:r>
              <a:rPr lang="es-ES" sz="600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En donde fue bautizado Jesus?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64444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Rio Jordán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Mateo 3:13-17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17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Amor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Filipenses 1:9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4;p13">
            <a:extLst>
              <a:ext uri="{FF2B5EF4-FFF2-40B4-BE49-F238E27FC236}">
                <a16:creationId xmlns:a16="http://schemas.microsoft.com/office/drawing/2014/main" id="{80E3A4F3-CDF3-A5A6-AEE4-71A02E8E7A4D}"/>
              </a:ext>
            </a:extLst>
          </p:cNvPr>
          <p:cNvSpPr txBox="1"/>
          <p:nvPr/>
        </p:nvSpPr>
        <p:spPr>
          <a:xfrm>
            <a:off x="141797" y="5709169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Levi</a:t>
            </a:r>
          </a:p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Juda</a:t>
            </a:r>
          </a:p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Tarso</a:t>
            </a:r>
          </a:p>
          <a:p>
            <a:pPr marL="1143000" indent="-1143000">
              <a:buAutoNum type="alphaLcPeriod"/>
            </a:pPr>
            <a:r>
              <a:rPr lang="es-MX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Benjamin</a:t>
            </a: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32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2. A que tribu </a:t>
            </a:r>
            <a:r>
              <a:rPr lang="es-MX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pertenecia</a:t>
            </a: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el Apóstol Pablo?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578883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Benjamín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Fililpenses</a:t>
            </a: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3:5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473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4;p13">
            <a:extLst>
              <a:ext uri="{FF2B5EF4-FFF2-40B4-BE49-F238E27FC236}">
                <a16:creationId xmlns:a16="http://schemas.microsoft.com/office/drawing/2014/main" id="{80E3A4F3-CDF3-A5A6-AEE4-71A02E8E7A4D}"/>
              </a:ext>
            </a:extLst>
          </p:cNvPr>
          <p:cNvSpPr txBox="1"/>
          <p:nvPr/>
        </p:nvSpPr>
        <p:spPr>
          <a:xfrm>
            <a:off x="283594" y="5346700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Pedro</a:t>
            </a:r>
          </a:p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Santiago</a:t>
            </a:r>
          </a:p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Esteban</a:t>
            </a:r>
          </a:p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Juan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3.  Quien fue el primer evangelista que murió como mártir?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8462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Esteban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Hechos 7:54-60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64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4;p13">
            <a:extLst>
              <a:ext uri="{FF2B5EF4-FFF2-40B4-BE49-F238E27FC236}">
                <a16:creationId xmlns:a16="http://schemas.microsoft.com/office/drawing/2014/main" id="{80E3A4F3-CDF3-A5A6-AEE4-71A02E8E7A4D}"/>
              </a:ext>
            </a:extLst>
          </p:cNvPr>
          <p:cNvSpPr txBox="1"/>
          <p:nvPr/>
        </p:nvSpPr>
        <p:spPr>
          <a:xfrm>
            <a:off x="283594" y="5346700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Silas</a:t>
            </a:r>
          </a:p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Saulo</a:t>
            </a:r>
          </a:p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Simón</a:t>
            </a:r>
          </a:p>
          <a:p>
            <a:pPr marL="1143000" indent="-1143000">
              <a:buAutoNum type="alphaLcPeriod"/>
            </a:pP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Marcos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4.  Cual era el nombre de Pablo antes de su conversión?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16160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Saulo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Hechos 13:9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4537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278</Words>
  <Application>Microsoft Office PowerPoint</Application>
  <PresentationFormat>Custom</PresentationFormat>
  <Paragraphs>81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Deida</dc:creator>
  <cp:lastModifiedBy>Daniel Deida</cp:lastModifiedBy>
  <cp:revision>26</cp:revision>
  <cp:lastPrinted>2024-07-12T01:28:02Z</cp:lastPrinted>
  <dcterms:modified xsi:type="dcterms:W3CDTF">2024-08-19T22:00:51Z</dcterms:modified>
</cp:coreProperties>
</file>