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1" r:id="rId7"/>
    <p:sldId id="268" r:id="rId8"/>
    <p:sldId id="260" r:id="rId9"/>
    <p:sldId id="269" r:id="rId10"/>
    <p:sldId id="262" r:id="rId11"/>
    <p:sldId id="270" r:id="rId12"/>
    <p:sldId id="263" r:id="rId13"/>
    <p:sldId id="271" r:id="rId14"/>
    <p:sldId id="264" r:id="rId15"/>
    <p:sldId id="272" r:id="rId16"/>
    <p:sldId id="265" r:id="rId17"/>
    <p:sldId id="273" r:id="rId18"/>
    <p:sldId id="266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1F432-3843-EF95-AAF2-A9CC3805D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534D18-7632-7535-E9AF-52779B5738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0C37CB-5049-ED0D-843C-07FAA41D2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42AFB-A94C-1F41-FD86-EF8C57827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21AEF-DC48-EC5E-5FAA-01F3ABAC1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452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D2E74-DF30-E0E6-10B3-4FDE8F93E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83C364-6997-71B0-6841-E26FF95830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9F71F-A824-E5CC-4B2F-A4EDBDCCA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AC2D64-2A24-DD91-A41E-E2CED5832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8F13B7-C6E3-0F01-BE8C-574FC2042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748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A7899-F6DD-5E6A-B56E-383A8FF821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457696-D1ED-4F31-2761-9991D34CB4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2F371A-386B-57F3-E756-E1397412D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FE2F7-5BEE-D767-616C-435C7D259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45577-BD1C-06FD-6F5F-228710C0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315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25915-AA13-1923-2FEE-4C51AAD9B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15D0B-80C9-DCD6-105B-DB807C613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DAFD2-FC44-17B3-B99E-9A7D6DEEF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117A8-66E8-271F-5366-06D2F4F67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6F23C7-5A9A-7D17-7B59-C1A77E294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578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B67E8-F29A-1D37-5BAD-97C58D1FA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CFF60F-3BD7-BA23-1705-CAF2C5F85C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849F7A-B0C0-A355-9AC5-47D9BA8D8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A8E02-14D6-87F8-BFC2-A285BCDFE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A951D-4901-DB2B-38BF-2DEE3F543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091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4022F-A368-9780-D953-B323150E3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3F1A0-D0DC-FBB1-B129-6C10084641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12D602-7187-6198-74DA-B5F7483F17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74F4D-163F-B4B8-E78B-260891678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2E5461-5B98-654C-0235-E6976C7EE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61E90E-752B-170B-877E-11D3C2A1E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716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17055-B11B-C69F-8CD4-B0C592D08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802F51-53C8-24C0-B0F0-71DF46F394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46B1B4-AA22-FA89-2DF2-0C7C0AE95B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A55AA-3D07-7648-56D4-D2E9405862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471755-882E-8949-326A-1DE243F578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F61A2A-B6A4-DB82-DBA3-343994BA3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0137CD-6F32-5D5F-6629-7817C42F8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5652DF-6524-DD06-B967-5BBA327D0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678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7338C-751C-5916-4B01-2EA8DFBC6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80DBCA-3035-629A-4601-EE05EAD68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5DA943-1B9A-D029-F0A2-FAC855751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5C73D4-4909-F2CE-F853-B788F474B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645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2BFF5A-E9E0-2018-5883-1ED80A94E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4BFD65-95F0-43B8-8C1F-5639C2FB5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945D58-D48A-D327-1A52-8F2133793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185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85347-0D8B-AC11-00F3-5DBD95661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B0AC5-DC41-7F11-8D8B-5D8D93657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71D770-85F3-11B0-0943-AB0B74098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18C52D-BF87-19A4-3EE9-2771F235D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DDAA13-32CF-FD7F-FC24-8C2346DEE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41C997-5E71-9ED3-A6EA-08B05682B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421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55DF1-9BDC-6BAD-78E2-92EC1DA14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E7B098-98E8-8FA6-DD07-2B8406757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210893-0C98-460F-BC99-194BEF65E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0E692E-33D3-3A33-E7EF-F78E99F59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89E5B4-6FEA-F1C6-8151-8A6DFD915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CDEF74-629B-1018-BC45-A65090F1C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94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25DFB6-E8FD-D463-90C4-2BC15DD2B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E6B107-E8BE-C302-4E9E-61C388783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D518E9-DD3E-AD6F-7CC8-DAC758E1BB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AF23E7-3632-4F8E-8ED6-6906E127B982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1AB72-DD89-B1CF-EE57-EA687E7DBF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96D160-93B2-FBED-2855-D4ABBE8EA3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158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DD85A-D3C5-2F22-29B2-199468A6D9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PREGUNTAS DE LA BIBLIA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6DB924-30F3-A12A-6F3C-2A52F45DCB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¿Que tanto conocemos de la Biblia?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486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Como se llamaba el hijo primogenitor del profeta Samuel?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Joel</a:t>
            </a:r>
          </a:p>
          <a:p>
            <a:pPr marL="742950" indent="-742950">
              <a:buAutoNum type="alphaL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</a:t>
            </a:r>
          </a:p>
          <a:p>
            <a:pPr marL="742950" indent="-742950">
              <a:buAutoNum type="alphaL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Abdias</a:t>
            </a:r>
          </a:p>
          <a:p>
            <a:pPr marL="742950" indent="-742950">
              <a:buAutoNum type="alphaL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Jonatan</a:t>
            </a:r>
          </a:p>
        </p:txBody>
      </p:sp>
    </p:spTree>
    <p:extLst>
      <p:ext uri="{BB962C8B-B14F-4D97-AF65-F5344CB8AC3E}">
        <p14:creationId xmlns:p14="http://schemas.microsoft.com/office/powerpoint/2010/main" val="3854735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4384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Joel</a:t>
            </a:r>
          </a:p>
          <a:p>
            <a:pPr marL="0" indent="0" algn="ctr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Samuel 8:2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3349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que ciudad se quedo Timoteo por mandato de Pablo?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Creta</a:t>
            </a:r>
          </a:p>
          <a:p>
            <a:pPr marL="742950" indent="-742950">
              <a:buAutoNum type="alphaLcParenR"/>
            </a:pP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Efesos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Jerusalén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Atenas</a:t>
            </a:r>
          </a:p>
        </p:txBody>
      </p:sp>
    </p:spTree>
    <p:extLst>
      <p:ext uri="{BB962C8B-B14F-4D97-AF65-F5344CB8AC3E}">
        <p14:creationId xmlns:p14="http://schemas.microsoft.com/office/powerpoint/2010/main" val="2678474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56215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Éfeso</a:t>
            </a:r>
          </a:p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Timoteo 1:3</a:t>
            </a:r>
          </a:p>
        </p:txBody>
      </p:sp>
    </p:spTree>
    <p:extLst>
      <p:ext uri="{BB962C8B-B14F-4D97-AF65-F5344CB8AC3E}">
        <p14:creationId xmlns:p14="http://schemas.microsoft.com/office/powerpoint/2010/main" val="9255696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Como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llamaba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hombre que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queria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destruir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judios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reinado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Asuero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Aman</a:t>
            </a:r>
          </a:p>
          <a:p>
            <a:pPr marL="742950" indent="-742950">
              <a:buAutoNum type="alphaLcParenR"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Acan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Jeconias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Jair</a:t>
            </a:r>
          </a:p>
          <a:p>
            <a:pPr marL="742950" indent="-742950">
              <a:buAutoNum type="alphaLcParenR"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6552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4384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Aman</a:t>
            </a:r>
          </a:p>
          <a:p>
            <a:pPr marL="0" indent="0" algn="ctr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Ester 3:6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2587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Cuanto tiempo sirvió Sansón como Juez a Israel?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33337"/>
            <a:ext cx="10515600" cy="3643625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años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años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años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 años</a:t>
            </a:r>
          </a:p>
        </p:txBody>
      </p:sp>
    </p:spTree>
    <p:extLst>
      <p:ext uri="{BB962C8B-B14F-4D97-AF65-F5344CB8AC3E}">
        <p14:creationId xmlns:p14="http://schemas.microsoft.com/office/powerpoint/2010/main" val="4534581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3255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 años</a:t>
            </a:r>
          </a:p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Jueces 15:20</a:t>
            </a:r>
          </a:p>
        </p:txBody>
      </p:sp>
    </p:spTree>
    <p:extLst>
      <p:ext uri="{BB962C8B-B14F-4D97-AF65-F5344CB8AC3E}">
        <p14:creationId xmlns:p14="http://schemas.microsoft.com/office/powerpoint/2010/main" val="10618312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Donde fue ungido Salomón como rey de Israel?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Jerusalén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Guion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Beerseba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Gabaón</a:t>
            </a:r>
          </a:p>
        </p:txBody>
      </p:sp>
    </p:spTree>
    <p:extLst>
      <p:ext uri="{BB962C8B-B14F-4D97-AF65-F5344CB8AC3E}">
        <p14:creationId xmlns:p14="http://schemas.microsoft.com/office/powerpoint/2010/main" val="7834417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4384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Gihon</a:t>
            </a:r>
          </a:p>
          <a:p>
            <a:pPr marL="0" indent="0" algn="ctr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Reyes 1:38-39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394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¿A cuántos discípulos se le apareció Jesus en el camino a Emaús?</a:t>
            </a: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43397"/>
            <a:ext cx="10515600" cy="3733566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discípulos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discípulos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discípulos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discípulos</a:t>
            </a:r>
          </a:p>
        </p:txBody>
      </p:sp>
    </p:spTree>
    <p:extLst>
      <p:ext uri="{BB962C8B-B14F-4D97-AF65-F5344CB8AC3E}">
        <p14:creationId xmlns:p14="http://schemas.microsoft.com/office/powerpoint/2010/main" val="3200003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3255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discípulos</a:t>
            </a:r>
          </a:p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Lucas 24:13-15</a:t>
            </a:r>
          </a:p>
        </p:txBody>
      </p:sp>
    </p:spTree>
    <p:extLst>
      <p:ext uri="{BB962C8B-B14F-4D97-AF65-F5344CB8AC3E}">
        <p14:creationId xmlns:p14="http://schemas.microsoft.com/office/powerpoint/2010/main" val="902149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profeta era un colector de higos silvestres?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Habacuc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Oseas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Amos</a:t>
            </a:r>
          </a:p>
          <a:p>
            <a:pPr marL="742950" indent="-742950">
              <a:buAutoNum type="alphaLcParenR"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Miqueas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966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404423" cy="13255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Amos</a:t>
            </a:r>
          </a:p>
          <a:p>
            <a:pPr marL="0" indent="0" algn="ctr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Amos 7:14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474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Cuantos años vivió Sara la esposa de Abraham?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117 anos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127 anos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137 anos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147 anos</a:t>
            </a:r>
          </a:p>
        </p:txBody>
      </p:sp>
    </p:spTree>
    <p:extLst>
      <p:ext uri="{BB962C8B-B14F-4D97-AF65-F5344CB8AC3E}">
        <p14:creationId xmlns:p14="http://schemas.microsoft.com/office/powerpoint/2010/main" val="4055660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4384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127 años</a:t>
            </a:r>
          </a:p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Genesis 23:1</a:t>
            </a:r>
          </a:p>
        </p:txBody>
      </p:sp>
    </p:spTree>
    <p:extLst>
      <p:ext uri="{BB962C8B-B14F-4D97-AF65-F5344CB8AC3E}">
        <p14:creationId xmlns:p14="http://schemas.microsoft.com/office/powerpoint/2010/main" val="2152802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Que profeta escribió sobre el valle de los huesos secos?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Isaias</a:t>
            </a:r>
          </a:p>
          <a:p>
            <a:pPr marL="742950" indent="-742950">
              <a:buAutoNum type="alphaL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Daniel</a:t>
            </a:r>
          </a:p>
          <a:p>
            <a:pPr marL="742950" indent="-742950">
              <a:buAutoNum type="alphaL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Ezequiel</a:t>
            </a:r>
          </a:p>
          <a:p>
            <a:pPr marL="742950" indent="-742950">
              <a:buAutoNum type="alphaLcParenR"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Sofonias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503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4384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Ezequiel</a:t>
            </a:r>
          </a:p>
          <a:p>
            <a:pPr marL="0" indent="0" algn="ctr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Ezequiel 37:1-2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32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219</Words>
  <Application>Microsoft Office PowerPoint</Application>
  <PresentationFormat>Widescreen</PresentationFormat>
  <Paragraphs>74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Aptos</vt:lpstr>
      <vt:lpstr>Aptos Display</vt:lpstr>
      <vt:lpstr>Arial</vt:lpstr>
      <vt:lpstr>Times New Roman</vt:lpstr>
      <vt:lpstr>Office Theme</vt:lpstr>
      <vt:lpstr>PREGUNTAS DE LA BIBLIA</vt:lpstr>
      <vt:lpstr>1) ¿A cuántos discípulos se le apareció Jesus en el camino a Emaús?</vt:lpstr>
      <vt:lpstr>RESPUESTA</vt:lpstr>
      <vt:lpstr>2) Que profeta era un colector de higos silvestres?</vt:lpstr>
      <vt:lpstr>RESPUESTA</vt:lpstr>
      <vt:lpstr>3) Cuantos años vivió Sara la esposa de Abraham?</vt:lpstr>
      <vt:lpstr>RESPUESTA</vt:lpstr>
      <vt:lpstr>4) Que profeta escribió sobre el valle de los huesos secos? </vt:lpstr>
      <vt:lpstr>RESPUESTA</vt:lpstr>
      <vt:lpstr>5) Como se llamaba el hijo primogenitor del profeta Samuel? </vt:lpstr>
      <vt:lpstr>RESPUESTA</vt:lpstr>
      <vt:lpstr>6) En que ciudad se quedo Timoteo por mandato de Pablo? </vt:lpstr>
      <vt:lpstr>RESPUESTA</vt:lpstr>
      <vt:lpstr>7) Como se llamaba el hombre que queria destruir a los judios en el reinado de Asuero?</vt:lpstr>
      <vt:lpstr>RESPUESTA</vt:lpstr>
      <vt:lpstr>8) Cuanto tiempo sirvió Sansón como Juez a Israel?</vt:lpstr>
      <vt:lpstr>RESPUESTA</vt:lpstr>
      <vt:lpstr>10) Donde fue ungido Salomón como rey de Israel? </vt:lpstr>
      <vt:lpstr>RESPUESTA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Deida</dc:creator>
  <cp:lastModifiedBy>Daniel Deida</cp:lastModifiedBy>
  <cp:revision>5</cp:revision>
  <dcterms:created xsi:type="dcterms:W3CDTF">2024-07-21T05:33:27Z</dcterms:created>
  <dcterms:modified xsi:type="dcterms:W3CDTF">2024-07-21T06:27:12Z</dcterms:modified>
</cp:coreProperties>
</file>