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8" r:id="rId6"/>
    <p:sldId id="259" r:id="rId7"/>
    <p:sldId id="269" r:id="rId8"/>
    <p:sldId id="260" r:id="rId9"/>
    <p:sldId id="270" r:id="rId10"/>
    <p:sldId id="261" r:id="rId11"/>
    <p:sldId id="271" r:id="rId12"/>
    <p:sldId id="262" r:id="rId13"/>
    <p:sldId id="272" r:id="rId14"/>
    <p:sldId id="263" r:id="rId15"/>
    <p:sldId id="273" r:id="rId16"/>
    <p:sldId id="264" r:id="rId17"/>
    <p:sldId id="274" r:id="rId18"/>
    <p:sldId id="265" r:id="rId19"/>
    <p:sldId id="275" r:id="rId20"/>
    <p:sldId id="266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1FDA1-9D21-0E1C-C40F-2A7F3A3DEA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80DE5E-FA1F-26AC-F2A8-501B798C6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E4CB9-97E0-2D62-81F3-8483619B2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2637A-C0D6-D406-3DA6-5E6EB5EB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5A3C2-90D5-478A-CD64-E1657192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6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3CAE2-31EE-A642-365A-CDA2C37EE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DE706A-A515-5306-7E7D-81F580DB5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1B443-667C-CEB7-75C0-81F44C7C7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AD625-6D57-5400-BA6E-B77D4445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35CFC-5AFF-2A5F-061D-54143EC4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15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24FC8C-0D66-937B-36C6-FF6B070D7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E9B11B-B57B-74AE-9247-FD492D65B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B5835-F6AF-86CD-3AB8-47E8BEA2E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48D16-9EBB-53DE-23C9-24D265B58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EF4EA-B5E1-BC32-758B-552EA90C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0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470D3-C445-262F-0595-194FDC85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A147B-7BF4-C089-B8D6-F6071CA50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1EE68-2BB6-35E6-F12A-6849E9B5B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8DAD5-4AD3-BBE7-1665-0D04D1C0A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1EF89-B259-FCEB-6FA1-C6A258073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7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0D42D-FCD7-C376-F589-F6ABBC4C0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ABF2C-4F88-67C6-D04C-77B6D2063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6D278-98CB-D341-49E5-38EDE7E6D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6A846-DFCB-EB43-8559-303B4C1B6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56CC6-D42F-64A1-DD16-9550A774C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7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38D97-5BA0-8E4D-1FE4-C62770B9F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538C8-FFAF-B338-64E8-BFF7969953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86AE3-4402-E402-5D18-67FD4EB77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174A56-247A-7EA4-9178-1BF9CCE48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537BE-0C4C-EFB3-B003-AECA583F6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53CA8-81B2-BDC5-A8EB-E443319D0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2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81F4D-5B2B-2BF9-C442-77C838EE5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8E7FA-1F9B-2D29-1624-5765589D3D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3B0C12-AB91-C085-A3BC-4FE53455E7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41F179-3D36-09AF-3A2E-8214D3FCFD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6EB318-201F-454D-05A2-3C154DE1A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E8ED3E-99E7-620A-D1BF-3C61AC5D9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0990B6-C20B-D7D1-DA83-37E23E82F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7F40E3-80EB-89AB-3DF4-A548F42CF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55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7CB5A-980B-644E-C754-0EC996A72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8E28FB-26D0-298B-8F7D-AC3D4DDFB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870A0F-A2A7-B7FD-00A9-448CE742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EDC504-AF06-9508-BCF2-42DE0CE54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8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CCEE18-81EB-103A-5338-9FE4331BC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E791A6-1F0B-EB7B-01FC-9343F26E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4CAE76-8D94-0D04-3C86-D47F7DB9B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14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6AA9C-AD73-09BE-473D-871A55457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B7AE7-F8F7-A974-01C1-DB5E52204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068E93-A393-DA54-C3EC-2B129C732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A8134-0CE4-A005-BBE5-5478BE001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FB5FA-ECCE-162D-633C-607B97849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335A2-B782-21AA-4F68-D3F329B77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3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31249-B788-CA0D-2887-70C71925D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CAE2B4-DEF9-BF38-4167-D5D5BAFE31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D1D999-F618-BD0E-11F1-3AD7E1A67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0269DC-4440-281C-3B5C-15F59BE07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28CC0-73C6-5E83-15A3-F2648B33A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43B77-887F-20D3-DC4B-D9A335B9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3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EC9596-B76A-D820-648F-C48C8CB05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17949-60DA-E842-9796-00F5FD0B2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C9A1C-23F2-A79F-84C1-C47ECBAB6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DE21EF-D43C-4786-87ED-D094F55FA2C0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DE8FA-E6FA-55EB-AB69-50100DAEDD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186A8-AF02-131B-4E5C-A427B3A5B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B32DF-A026-4549-9C25-DF4E77D83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76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54103-73B3-25FB-BA04-0A701EC6F9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Mujeres de la Biblia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5B410E-698C-E07E-C444-BA2C4722AF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tan bien conocemos a las mujeres de la Biblia</a:t>
            </a:r>
          </a:p>
        </p:txBody>
      </p:sp>
    </p:spTree>
    <p:extLst>
      <p:ext uri="{BB962C8B-B14F-4D97-AF65-F5344CB8AC3E}">
        <p14:creationId xmlns:p14="http://schemas.microsoft.com/office/powerpoint/2010/main" val="2579797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50F5-6164-2FC3-9697-8E6E42B9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378075"/>
          </a:xfrm>
        </p:spPr>
        <p:txBody>
          <a:bodyPr>
            <a:normAutofit fontScale="90000"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sheltered the spies Joshua sent to reconnoiter Jericho?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¿Quién escondió los espías que envió Josué a Jericó?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F01E6-3D2E-D4B7-21FB-42E9078E6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9927"/>
            <a:ext cx="10515600" cy="2176749"/>
          </a:xfrm>
        </p:spPr>
        <p:txBody>
          <a:bodyPr>
            <a:normAutofit/>
          </a:bodyPr>
          <a:lstStyle/>
          <a:p>
            <a:pPr marL="742950" indent="-742950">
              <a:buAutoNum type="alphaLcPeriod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Shomeret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Temimah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Rahab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293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A42A-17A1-88CD-BABB-3C139CBF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6BDE-34F1-5C2A-CD13-E0C0E9C6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RAHAB</a:t>
            </a:r>
          </a:p>
          <a:p>
            <a:pPr marL="0" indent="0" algn="ctr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Josue 2:1</a:t>
            </a:r>
          </a:p>
        </p:txBody>
      </p:sp>
    </p:spTree>
    <p:extLst>
      <p:ext uri="{BB962C8B-B14F-4D97-AF65-F5344CB8AC3E}">
        <p14:creationId xmlns:p14="http://schemas.microsoft.com/office/powerpoint/2010/main" val="2421245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50F5-6164-2FC3-9697-8E6E42B9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43164"/>
          </a:xfrm>
        </p:spPr>
        <p:txBody>
          <a:bodyPr>
            <a:normAutofit fontScale="90000"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bravely plunged a tent peg into the head of the enemy Sisera?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¿Quién valientemente le metió un clavo en la sien de su enemigo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Sisera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F01E6-3D2E-D4B7-21FB-42E9078E6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>
            <a:normAutofit/>
          </a:bodyPr>
          <a:lstStyle/>
          <a:p>
            <a:pPr marL="742950" indent="-742950">
              <a:buAutoNum type="alphaLcPeriod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Temimah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Deborah</a:t>
            </a:r>
          </a:p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Jael</a:t>
            </a:r>
          </a:p>
        </p:txBody>
      </p:sp>
    </p:spTree>
    <p:extLst>
      <p:ext uri="{BB962C8B-B14F-4D97-AF65-F5344CB8AC3E}">
        <p14:creationId xmlns:p14="http://schemas.microsoft.com/office/powerpoint/2010/main" val="351385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A42A-17A1-88CD-BABB-3C139CBF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6BDE-34F1-5C2A-CD13-E0C0E9C6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Jael</a:t>
            </a:r>
          </a:p>
          <a:p>
            <a:pPr marL="0" indent="0" algn="ctr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Jueces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4:21</a:t>
            </a:r>
          </a:p>
        </p:txBody>
      </p:sp>
    </p:spTree>
    <p:extLst>
      <p:ext uri="{BB962C8B-B14F-4D97-AF65-F5344CB8AC3E}">
        <p14:creationId xmlns:p14="http://schemas.microsoft.com/office/powerpoint/2010/main" val="4270616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50F5-6164-2FC3-9697-8E6E42B9F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two wives of David –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Mencione dos esposas de David.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F01E6-3D2E-D4B7-21FB-42E9078E6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63121"/>
            <a:ext cx="10515600" cy="3313842"/>
          </a:xfrm>
        </p:spPr>
        <p:txBody>
          <a:bodyPr>
            <a:normAutofit/>
          </a:bodyPr>
          <a:lstStyle/>
          <a:p>
            <a:pPr marL="742950" indent="-742950">
              <a:buAutoNum type="alphaLcPeriod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Mikal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Betsabe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Abigael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Judit</a:t>
            </a:r>
          </a:p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Judit y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Betsabe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130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A42A-17A1-88CD-BABB-3C139CBF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6BDE-34F1-5C2A-CD13-E0C0E9C6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Mical</a:t>
            </a: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MX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Betsabe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Samuel 19:11</a:t>
            </a:r>
          </a:p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1Samuel 30:5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718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50F5-6164-2FC3-9697-8E6E42B9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84" y="239844"/>
            <a:ext cx="11377534" cy="3732549"/>
          </a:xfrm>
        </p:spPr>
        <p:txBody>
          <a:bodyPr>
            <a:norm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prophetess was consulted after a Torah scroll was found in the Temple?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profetiza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consultada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pergaminos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Tora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fueron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encontrados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templo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F01E6-3D2E-D4B7-21FB-42E9078E6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852" y="4287187"/>
            <a:ext cx="11263859" cy="2053653"/>
          </a:xfrm>
        </p:spPr>
        <p:txBody>
          <a:bodyPr>
            <a:normAutofit/>
          </a:bodyPr>
          <a:lstStyle/>
          <a:p>
            <a:pPr marL="742950" indent="-742950">
              <a:buAutoNum type="alphaLcPeriod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Hulda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Debora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Safan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985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A42A-17A1-88CD-BABB-3C139CBF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6BDE-34F1-5C2A-CD13-E0C0E9C6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HULDA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Reyes 22:14</a:t>
            </a:r>
          </a:p>
        </p:txBody>
      </p:sp>
    </p:spTree>
    <p:extLst>
      <p:ext uri="{BB962C8B-B14F-4D97-AF65-F5344CB8AC3E}">
        <p14:creationId xmlns:p14="http://schemas.microsoft.com/office/powerpoint/2010/main" val="3003430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50F5-6164-2FC3-9697-8E6E42B9F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Who </a:t>
            </a: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Ruth? - Quien fue Rut?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F01E6-3D2E-D4B7-21FB-42E9078E6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mujer pobre Moabita</a:t>
            </a:r>
          </a:p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esposa del Rey Ezequías</a:t>
            </a:r>
          </a:p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sacerdotisa en el templo de Salomón</a:t>
            </a:r>
          </a:p>
          <a:p>
            <a:pPr marL="742950" indent="-742950">
              <a:buAutoNum type="alphaLcPeriod"/>
            </a:pP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0302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A42A-17A1-88CD-BABB-3C139CBF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6BDE-34F1-5C2A-CD13-E0C0E9C60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252" y="2293495"/>
            <a:ext cx="10214548" cy="38834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mujer pobre Moabita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Rut 1:22</a:t>
            </a:r>
          </a:p>
        </p:txBody>
      </p:sp>
    </p:spTree>
    <p:extLst>
      <p:ext uri="{BB962C8B-B14F-4D97-AF65-F5344CB8AC3E}">
        <p14:creationId xmlns:p14="http://schemas.microsoft.com/office/powerpoint/2010/main" val="962609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50F5-6164-2FC3-9697-8E6E42B9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02927"/>
          </a:xfrm>
        </p:spPr>
        <p:txBody>
          <a:bodyPr>
            <a:norm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laughed when told she would give birth at the age of 90?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Quien se rio cuando se le dijo que tendría un hijo a la edad de</a:t>
            </a:r>
            <a:r>
              <a:rPr lang="en-US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90?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F01E6-3D2E-D4B7-21FB-42E9078E6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7836"/>
            <a:ext cx="10515600" cy="2143593"/>
          </a:xfrm>
        </p:spPr>
        <p:txBody>
          <a:bodyPr>
            <a:normAutofit/>
          </a:bodyPr>
          <a:lstStyle/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</a:t>
            </a:r>
          </a:p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Raquel</a:t>
            </a:r>
          </a:p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</a:t>
            </a:r>
          </a:p>
        </p:txBody>
      </p:sp>
    </p:spTree>
    <p:extLst>
      <p:ext uri="{BB962C8B-B14F-4D97-AF65-F5344CB8AC3E}">
        <p14:creationId xmlns:p14="http://schemas.microsoft.com/office/powerpoint/2010/main" val="19736152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50F5-6164-2FC3-9697-8E6E42B9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68212"/>
          </a:xfrm>
        </p:spPr>
        <p:txBody>
          <a:bodyPr>
            <a:normAutofit fontScale="90000"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is the only woman to co-author a book of the Bible?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¿Quién es la única mujer que es coautora de un libro de la Biblia?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F01E6-3D2E-D4B7-21FB-42E9078E6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37679"/>
            <a:ext cx="10515600" cy="2639283"/>
          </a:xfrm>
        </p:spPr>
        <p:txBody>
          <a:bodyPr>
            <a:normAutofit/>
          </a:bodyPr>
          <a:lstStyle/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Ester</a:t>
            </a:r>
          </a:p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Rut</a:t>
            </a:r>
          </a:p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Noemi</a:t>
            </a:r>
          </a:p>
        </p:txBody>
      </p:sp>
    </p:spTree>
    <p:extLst>
      <p:ext uri="{BB962C8B-B14F-4D97-AF65-F5344CB8AC3E}">
        <p14:creationId xmlns:p14="http://schemas.microsoft.com/office/powerpoint/2010/main" val="29151056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A42A-17A1-88CD-BABB-3C139CBF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6BDE-34F1-5C2A-CD13-E0C0E9C6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120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A42A-17A1-88CD-BABB-3C139CBF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6BDE-34F1-5C2A-CD13-E0C0E9C6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</a:t>
            </a:r>
          </a:p>
          <a:p>
            <a:pPr marL="0" indent="0" algn="ctr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18:12</a:t>
            </a:r>
          </a:p>
        </p:txBody>
      </p:sp>
    </p:spTree>
    <p:extLst>
      <p:ext uri="{BB962C8B-B14F-4D97-AF65-F5344CB8AC3E}">
        <p14:creationId xmlns:p14="http://schemas.microsoft.com/office/powerpoint/2010/main" val="2886058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50F5-6164-2FC3-9697-8E6E42B9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23045"/>
          </a:xfrm>
        </p:spPr>
        <p:txBody>
          <a:bodyPr>
            <a:normAutofit fontScale="90000"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impressed a traveler by giving water to both him and his camels?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Quien impresionó a un viajero cuando le dio agua a él, y a sus camellos.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F01E6-3D2E-D4B7-21FB-42E9078E6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32943"/>
            <a:ext cx="10515600" cy="30440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Lea</a:t>
            </a:r>
          </a:p>
          <a:p>
            <a:pPr mar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Rebeca</a:t>
            </a:r>
          </a:p>
          <a:p>
            <a:pPr mar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Raquel</a:t>
            </a:r>
          </a:p>
        </p:txBody>
      </p:sp>
    </p:spTree>
    <p:extLst>
      <p:ext uri="{BB962C8B-B14F-4D97-AF65-F5344CB8AC3E}">
        <p14:creationId xmlns:p14="http://schemas.microsoft.com/office/powerpoint/2010/main" val="2022310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A42A-17A1-88CD-BABB-3C139CBF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6BDE-34F1-5C2A-CD13-E0C0E9C6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REBECA</a:t>
            </a:r>
          </a:p>
          <a:p>
            <a:pPr marL="0" indent="0" algn="ctr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24:46</a:t>
            </a:r>
          </a:p>
        </p:txBody>
      </p:sp>
    </p:spTree>
    <p:extLst>
      <p:ext uri="{BB962C8B-B14F-4D97-AF65-F5344CB8AC3E}">
        <p14:creationId xmlns:p14="http://schemas.microsoft.com/office/powerpoint/2010/main" val="2095994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50F5-6164-2FC3-9697-8E6E42B9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34352"/>
          </a:xfrm>
        </p:spPr>
        <p:txBody>
          <a:bodyPr>
            <a:norm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is the only daughter of Jacob mentioned in the Torah?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Quien es la única hija de Jacob mencionada en el Tora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F01E6-3D2E-D4B7-21FB-42E9078E6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42609"/>
            <a:ext cx="10515600" cy="25343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Bilha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Dina</a:t>
            </a:r>
          </a:p>
          <a:p>
            <a:pPr mar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Zilpa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645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A42A-17A1-88CD-BABB-3C139CBF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6BDE-34F1-5C2A-CD13-E0C0E9C6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DINA</a:t>
            </a:r>
          </a:p>
          <a:p>
            <a:pPr marL="0" indent="0" algn="ctr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30:21; 34:1, 7</a:t>
            </a:r>
          </a:p>
        </p:txBody>
      </p:sp>
    </p:spTree>
    <p:extLst>
      <p:ext uri="{BB962C8B-B14F-4D97-AF65-F5344CB8AC3E}">
        <p14:creationId xmlns:p14="http://schemas.microsoft.com/office/powerpoint/2010/main" val="87874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50F5-6164-2FC3-9697-8E6E42B9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58154"/>
          </a:xfrm>
        </p:spPr>
        <p:txBody>
          <a:bodyPr>
            <a:normAutofit fontScale="90000"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Exodus, who led the women in song and dance?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¿Después del Éxodo, quien dirigió a las mujeres en cantos y danza?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F01E6-3D2E-D4B7-21FB-42E9078E6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968051"/>
            <a:ext cx="10914089" cy="3524823"/>
          </a:xfrm>
        </p:spPr>
        <p:txBody>
          <a:bodyPr>
            <a:normAutofit/>
          </a:bodyPr>
          <a:lstStyle/>
          <a:p>
            <a:pPr marL="742950" indent="-742950">
              <a:buAutoNum type="alphaLcPeriod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Rivky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wigmaker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Rivky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hacedora de pelucas</a:t>
            </a:r>
          </a:p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Miriam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prophetess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Miriam (María) la profetiza</a:t>
            </a:r>
          </a:p>
          <a:p>
            <a:pPr marL="742950" indent="-742950">
              <a:buAutoNum type="alphaLcPeriod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Abigail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Cairo –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Abigael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Cairo</a:t>
            </a:r>
          </a:p>
        </p:txBody>
      </p:sp>
    </p:spTree>
    <p:extLst>
      <p:ext uri="{BB962C8B-B14F-4D97-AF65-F5344CB8AC3E}">
        <p14:creationId xmlns:p14="http://schemas.microsoft.com/office/powerpoint/2010/main" val="1378004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A42A-17A1-88CD-BABB-3C139CBF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6BDE-34F1-5C2A-CD13-E0C0E9C6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MIRIAM</a:t>
            </a:r>
          </a:p>
          <a:p>
            <a:pPr marL="0" indent="0" algn="ctr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Exodo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15:20</a:t>
            </a:r>
          </a:p>
        </p:txBody>
      </p:sp>
    </p:spTree>
    <p:extLst>
      <p:ext uri="{BB962C8B-B14F-4D97-AF65-F5344CB8AC3E}">
        <p14:creationId xmlns:p14="http://schemas.microsoft.com/office/powerpoint/2010/main" val="2281778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421</Words>
  <Application>Microsoft Office PowerPoint</Application>
  <PresentationFormat>Widescreen</PresentationFormat>
  <Paragraphs>81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Times New Roman</vt:lpstr>
      <vt:lpstr>Office Theme</vt:lpstr>
      <vt:lpstr>Mujeres de la Biblia</vt:lpstr>
      <vt:lpstr>1. Who laughed when told she would give birth at the age of 90?  Quien se rio cuando se le dijo que tendría un hijo a la edad de 90?</vt:lpstr>
      <vt:lpstr>RESPUESTA</vt:lpstr>
      <vt:lpstr>2. Who impressed a traveler by giving water to both him and his camels? Quien impresionó a un viajero cuando le dio agua a él, y a sus camellos.</vt:lpstr>
      <vt:lpstr>RESPUESTA</vt:lpstr>
      <vt:lpstr>3. Who is the only daughter of Jacob mentioned in the Torah?  Quien es la única hija de Jacob mencionada en el Tora</vt:lpstr>
      <vt:lpstr>RESPUESTA</vt:lpstr>
      <vt:lpstr>4. After the Exodus, who led the women in song and dance?  ¿Después del Éxodo, quien dirigió a las mujeres en cantos y danza?</vt:lpstr>
      <vt:lpstr>RESPUESTA</vt:lpstr>
      <vt:lpstr>5. Who sheltered the spies Joshua sent to reconnoiter Jericho?  ¿Quién escondió los espías que envió Josué a Jericó?</vt:lpstr>
      <vt:lpstr>RESPUESTA</vt:lpstr>
      <vt:lpstr>6. Who bravely plunged a tent peg into the head of the enemy Sisera?  ¿Quién valientemente le metió un clavo en la sien de su enemigo Sisera? </vt:lpstr>
      <vt:lpstr>RESPUESTA</vt:lpstr>
      <vt:lpstr>7. Name two wives of David –      Mencione dos esposas de David.</vt:lpstr>
      <vt:lpstr>RESPUESTA</vt:lpstr>
      <vt:lpstr>8. Which prophetess was consulted after a Torah scroll was found in the Temple? Que profetiza fue consultada despues que los pergaminos del Tora fueron encontrados en el templo? </vt:lpstr>
      <vt:lpstr>RESPUESTA</vt:lpstr>
      <vt:lpstr>9. Who was Ruth? - Quien fue Rut?</vt:lpstr>
      <vt:lpstr>RESPUESTA</vt:lpstr>
      <vt:lpstr>10. Who is the only woman to co-author a book of the Bible?  ¿Quién es la única mujer que es coautora de un libro de la Biblia?</vt:lpstr>
      <vt:lpstr>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7</cp:revision>
  <dcterms:created xsi:type="dcterms:W3CDTF">2024-07-17T01:16:56Z</dcterms:created>
  <dcterms:modified xsi:type="dcterms:W3CDTF">2024-07-20T16:26:39Z</dcterms:modified>
</cp:coreProperties>
</file>